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diagrams/data1.xml" ContentType="application/vnd.openxmlformats-officedocument.drawingml.diagramData+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notesSlides/notesSlide5.xml" ContentType="application/vnd.openxmlformats-officedocument.presentationml.notesSlid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Masters/slideMaster2.xml" ContentType="application/vnd.openxmlformats-officedocument.presentationml.slideMaster+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authors.xml" ContentType="application/vnd.ms-powerpoint.authors+xml"/>
  <Override PartName="/ppt/notesMasters/notesMaster1.xml" ContentType="application/vnd.openxmlformats-officedocument.presentationml.notesMaster+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Metadata/LabelInfo.xml" ContentType="application/vnd.ms-office.classificationlabel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50" r:id="rId1"/>
    <p:sldMasterId id="2147483759" r:id="rId2"/>
    <p:sldMasterId id="2147483779" r:id="rId3"/>
    <p:sldMasterId id="2147483787" r:id="rId4"/>
    <p:sldMasterId id="2147483804" r:id="rId5"/>
    <p:sldMasterId id="2147483817" r:id="rId6"/>
  </p:sldMasterIdLst>
  <p:notesMasterIdLst>
    <p:notesMasterId r:id="rId22"/>
  </p:notesMasterIdLst>
  <p:sldIdLst>
    <p:sldId id="256" r:id="rId7"/>
    <p:sldId id="6312" r:id="rId8"/>
    <p:sldId id="619" r:id="rId9"/>
    <p:sldId id="1073" r:id="rId10"/>
    <p:sldId id="1154" r:id="rId11"/>
    <p:sldId id="6248" r:id="rId12"/>
    <p:sldId id="6289" r:id="rId13"/>
    <p:sldId id="272" r:id="rId14"/>
    <p:sldId id="6222" r:id="rId15"/>
    <p:sldId id="483" r:id="rId16"/>
    <p:sldId id="284" r:id="rId17"/>
    <p:sldId id="261" r:id="rId18"/>
    <p:sldId id="507" r:id="rId19"/>
    <p:sldId id="508" r:id="rId20"/>
    <p:sldId id="6313" r:id="rId21"/>
  </p:sldIdLst>
  <p:sldSz cx="12192000" cy="6858000"/>
  <p:notesSz cx="9296400" cy="14770100"/>
  <p:embeddedFontLst>
    <p:embeddedFont>
      <p:font typeface="Canva Sans Bold" panose="020B0604020202020204" pitchFamily="34" charset="0"/>
      <p:regular r:id="rId23"/>
    </p:embeddedFont>
    <p:embeddedFont>
      <p:font typeface="Century Gothic" panose="020B0502020202020204" pitchFamily="34" charset="0"/>
      <p:regular r:id="rId24"/>
      <p:bold r:id="rId25"/>
      <p:italic r:id="rId26"/>
      <p:boldItalic r:id="rId27"/>
    </p:embeddedFont>
    <p:embeddedFont>
      <p:font typeface="Dynamo Medium" panose="020B0604020202020204" pitchFamily="34" charset="0"/>
      <p:regular r:id="rId28"/>
    </p:embeddedFont>
    <p:embeddedFont>
      <p:font typeface="Mont" pitchFamily="2" charset="0"/>
      <p:regular r:id="rId29"/>
      <p:bold r:id="rId30"/>
    </p:embeddedFont>
    <p:embeddedFont>
      <p:font typeface="Mont ExtraLight DEMO" panose="020B0604020202020204" pitchFamily="34" charset="0"/>
      <p:regular r:id="rId31"/>
    </p:embeddedFont>
    <p:embeddedFont>
      <p:font typeface="Mont Heavy DEMO" panose="020B0704020202020204" pitchFamily="34" charset="0"/>
      <p:bold r:id="rId32"/>
    </p:embeddedFont>
    <p:embeddedFont>
      <p:font typeface="Source Sans Pro" panose="020B0503030403020204" pitchFamily="34" charset="0"/>
      <p:regular r:id="rId33"/>
      <p:bold r:id="rId34"/>
      <p:italic r:id="rId35"/>
      <p:boldItalic r:id="rId36"/>
    </p:embeddedFont>
    <p:embeddedFont>
      <p:font typeface="Source Sans Pro Bold" panose="020B0703030403020204" pitchFamily="34" charset="0"/>
      <p:regular r:id="rId37"/>
      <p:bold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userDrawn="1">
          <p15:clr>
            <a:srgbClr val="A4A3A4"/>
          </p15:clr>
        </p15:guide>
        <p15:guide id="2" pos="3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0DAA3-4EAE-EE1C-2281-6373A607D3C4}" name="O'Toole, Kevin" initials="OK" userId="S::KOtoole@ocwd.com::cf0b78f1-7f9c-4997-80d0-05b719351602" providerId="AD"/>
  <p188:author id="{319E5DD7-7216-4821-28D2-2D722EF6EEED}" name="O'Toole, Kevin" initials="KO" userId="S::kotoole@ocwd.com::cf0b78f1-7f9c-4997-80d0-05b71935160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00FF"/>
    <a:srgbClr val="FF66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37" autoAdjust="0"/>
    <p:restoredTop sz="71781" autoAdjust="0"/>
  </p:normalViewPr>
  <p:slideViewPr>
    <p:cSldViewPr snapToGrid="0">
      <p:cViewPr varScale="1">
        <p:scale>
          <a:sx n="89" d="100"/>
          <a:sy n="89" d="100"/>
        </p:scale>
        <p:origin x="1696" y="176"/>
      </p:cViewPr>
      <p:guideLst>
        <p:guide orient="horz" pos="864"/>
        <p:guide pos="360"/>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64" d="100"/>
          <a:sy n="64" d="100"/>
        </p:scale>
        <p:origin x="3187"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4.fntdata"/><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font" Target="fonts/font12.fntdata"/><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viewProps" Target="viewProps.xml"/><Relationship Id="rId45" Type="http://schemas.openxmlformats.org/officeDocument/2006/relationships/customXml" Target="../customXml/item2.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9.fntdata"/><Relationship Id="rId44"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customXml" Target="../customXml/item3.xml"/><Relationship Id="rId20" Type="http://schemas.openxmlformats.org/officeDocument/2006/relationships/slide" Target="slides/slide14.xml"/><Relationship Id="rId41"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116.svg"/><Relationship Id="rId2" Type="http://schemas.openxmlformats.org/officeDocument/2006/relationships/image" Target="../media/image106.svg"/><Relationship Id="rId1" Type="http://schemas.openxmlformats.org/officeDocument/2006/relationships/image" Target="../media/image105.png"/><Relationship Id="rId6" Type="http://schemas.openxmlformats.org/officeDocument/2006/relationships/image" Target="../media/image110.sv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svg"/><Relationship Id="rId4" Type="http://schemas.openxmlformats.org/officeDocument/2006/relationships/image" Target="../media/image108.svg"/><Relationship Id="rId9" Type="http://schemas.openxmlformats.org/officeDocument/2006/relationships/image" Target="../media/image113.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116.svg"/><Relationship Id="rId2" Type="http://schemas.openxmlformats.org/officeDocument/2006/relationships/image" Target="../media/image106.svg"/><Relationship Id="rId1" Type="http://schemas.openxmlformats.org/officeDocument/2006/relationships/image" Target="../media/image105.png"/><Relationship Id="rId6" Type="http://schemas.openxmlformats.org/officeDocument/2006/relationships/image" Target="../media/image110.sv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svg"/><Relationship Id="rId4" Type="http://schemas.openxmlformats.org/officeDocument/2006/relationships/image" Target="../media/image108.svg"/><Relationship Id="rId9" Type="http://schemas.openxmlformats.org/officeDocument/2006/relationships/image" Target="../media/image11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693F57-BFE3-4636-8172-DC84352D35B3}"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AAA02267-73DD-4764-AFCA-1A43B536086A}">
      <dgm:prSet custT="1"/>
      <dgm:spPr/>
      <dgm:t>
        <a:bodyPr/>
        <a:lstStyle/>
        <a:p>
          <a:pPr>
            <a:lnSpc>
              <a:spcPct val="100000"/>
            </a:lnSpc>
          </a:pPr>
          <a:r>
            <a:rPr lang="en-US" sz="3200" b="1" u="sng" dirty="0">
              <a:solidFill>
                <a:schemeClr val="accent1"/>
              </a:solidFill>
            </a:rPr>
            <a:t>Past</a:t>
          </a:r>
          <a:r>
            <a:rPr lang="en-US" sz="3200" u="sng" dirty="0">
              <a:solidFill>
                <a:schemeClr val="accent1"/>
              </a:solidFill>
            </a:rPr>
            <a:t>:</a:t>
          </a:r>
          <a:r>
            <a:rPr lang="en-US" sz="3200" dirty="0">
              <a:solidFill>
                <a:schemeClr val="accent1"/>
              </a:solidFill>
            </a:rPr>
            <a:t> </a:t>
          </a:r>
        </a:p>
      </dgm:t>
    </dgm:pt>
    <dgm:pt modelId="{EF2763F2-0F4B-42A5-904F-0532520D3323}" type="parTrans" cxnId="{FD5BAB82-3873-4FFC-AF74-A0FF35A3630D}">
      <dgm:prSet/>
      <dgm:spPr/>
      <dgm:t>
        <a:bodyPr/>
        <a:lstStyle/>
        <a:p>
          <a:endParaRPr lang="en-US"/>
        </a:p>
      </dgm:t>
    </dgm:pt>
    <dgm:pt modelId="{5F0C0502-194B-49FF-BD2F-B05E83167A01}" type="sibTrans" cxnId="{FD5BAB82-3873-4FFC-AF74-A0FF35A3630D}">
      <dgm:prSet/>
      <dgm:spPr/>
      <dgm:t>
        <a:bodyPr/>
        <a:lstStyle/>
        <a:p>
          <a:pPr>
            <a:lnSpc>
              <a:spcPct val="100000"/>
            </a:lnSpc>
          </a:pPr>
          <a:endParaRPr lang="en-US"/>
        </a:p>
      </dgm:t>
    </dgm:pt>
    <dgm:pt modelId="{D84DFC8A-1DCD-41A3-BA83-BAAD50715B55}">
      <dgm:prSet/>
      <dgm:spPr/>
      <dgm:t>
        <a:bodyPr/>
        <a:lstStyle/>
        <a:p>
          <a:pPr>
            <a:lnSpc>
              <a:spcPct val="100000"/>
            </a:lnSpc>
          </a:pPr>
          <a:r>
            <a:rPr lang="en-US"/>
            <a:t>FIRO began as an innovative concept—leveraging improved forecasting to enhance water management without compromising flood protection.</a:t>
          </a:r>
        </a:p>
      </dgm:t>
    </dgm:pt>
    <dgm:pt modelId="{651C74E3-A416-4A90-B94B-3CD9E29F25BD}" type="parTrans" cxnId="{B996EC6B-E87F-4925-8E5C-874245B5E492}">
      <dgm:prSet/>
      <dgm:spPr/>
      <dgm:t>
        <a:bodyPr/>
        <a:lstStyle/>
        <a:p>
          <a:endParaRPr lang="en-US"/>
        </a:p>
      </dgm:t>
    </dgm:pt>
    <dgm:pt modelId="{F8CC2D6D-EBF3-4848-9616-1DEBB2B59AD2}" type="sibTrans" cxnId="{B996EC6B-E87F-4925-8E5C-874245B5E492}">
      <dgm:prSet/>
      <dgm:spPr/>
      <dgm:t>
        <a:bodyPr/>
        <a:lstStyle/>
        <a:p>
          <a:pPr>
            <a:lnSpc>
              <a:spcPct val="100000"/>
            </a:lnSpc>
          </a:pPr>
          <a:endParaRPr lang="en-US"/>
        </a:p>
      </dgm:t>
    </dgm:pt>
    <dgm:pt modelId="{30F9B765-8214-4799-BF2B-A6FC09A17B65}">
      <dgm:prSet custT="1"/>
      <dgm:spPr/>
      <dgm:t>
        <a:bodyPr/>
        <a:lstStyle/>
        <a:p>
          <a:pPr>
            <a:lnSpc>
              <a:spcPct val="100000"/>
            </a:lnSpc>
          </a:pPr>
          <a:r>
            <a:rPr lang="en-US" sz="3200" b="1" u="sng" dirty="0">
              <a:solidFill>
                <a:schemeClr val="accent1"/>
              </a:solidFill>
            </a:rPr>
            <a:t>Present</a:t>
          </a:r>
          <a:r>
            <a:rPr lang="en-US" sz="3200" u="sng" dirty="0">
              <a:solidFill>
                <a:schemeClr val="accent1"/>
              </a:solidFill>
            </a:rPr>
            <a:t>:</a:t>
          </a:r>
          <a:r>
            <a:rPr lang="en-US" sz="3200" dirty="0">
              <a:solidFill>
                <a:schemeClr val="accent1"/>
              </a:solidFill>
            </a:rPr>
            <a:t> </a:t>
          </a:r>
        </a:p>
      </dgm:t>
    </dgm:pt>
    <dgm:pt modelId="{C4F655CA-83D6-49F4-B326-819A3BCF450F}" type="parTrans" cxnId="{F202865B-5DBE-46E5-ABBA-C6D5FB018D89}">
      <dgm:prSet/>
      <dgm:spPr/>
      <dgm:t>
        <a:bodyPr/>
        <a:lstStyle/>
        <a:p>
          <a:endParaRPr lang="en-US"/>
        </a:p>
      </dgm:t>
    </dgm:pt>
    <dgm:pt modelId="{D88CED2A-505E-4054-8227-42346F6B3DD0}" type="sibTrans" cxnId="{F202865B-5DBE-46E5-ABBA-C6D5FB018D89}">
      <dgm:prSet/>
      <dgm:spPr/>
      <dgm:t>
        <a:bodyPr/>
        <a:lstStyle/>
        <a:p>
          <a:pPr>
            <a:lnSpc>
              <a:spcPct val="100000"/>
            </a:lnSpc>
          </a:pPr>
          <a:endParaRPr lang="en-US"/>
        </a:p>
      </dgm:t>
    </dgm:pt>
    <dgm:pt modelId="{F6EC101A-BD18-4117-93C8-0C785545D36D}">
      <dgm:prSet/>
      <dgm:spPr/>
      <dgm:t>
        <a:bodyPr/>
        <a:lstStyle/>
        <a:p>
          <a:pPr>
            <a:lnSpc>
              <a:spcPct val="100000"/>
            </a:lnSpc>
          </a:pPr>
          <a:r>
            <a:rPr lang="en-US" dirty="0"/>
            <a:t>Today, FIRO enables OCWD and partners to </a:t>
          </a:r>
          <a:r>
            <a:rPr lang="en-US" b="1" dirty="0"/>
            <a:t>operate Prado Dam more efficiently</a:t>
          </a:r>
          <a:r>
            <a:rPr lang="en-US" dirty="0"/>
            <a:t>, capturing more stormwater for </a:t>
          </a:r>
          <a:r>
            <a:rPr lang="en-US" b="1" dirty="0"/>
            <a:t>groundwater recharge</a:t>
          </a:r>
          <a:r>
            <a:rPr lang="en-US" dirty="0"/>
            <a:t>, while using </a:t>
          </a:r>
          <a:r>
            <a:rPr lang="en-US" b="1" dirty="0"/>
            <a:t>AI-powered weather and ecosystem tools</a:t>
          </a:r>
          <a:r>
            <a:rPr lang="en-US" dirty="0"/>
            <a:t> to protect endangered species and habitat.</a:t>
          </a:r>
        </a:p>
      </dgm:t>
    </dgm:pt>
    <dgm:pt modelId="{B1E5C62C-9EE8-4A7D-9185-5F337A36E55E}" type="parTrans" cxnId="{E85CD2D4-897B-47E6-9070-2CD80D579E36}">
      <dgm:prSet/>
      <dgm:spPr/>
      <dgm:t>
        <a:bodyPr/>
        <a:lstStyle/>
        <a:p>
          <a:endParaRPr lang="en-US"/>
        </a:p>
      </dgm:t>
    </dgm:pt>
    <dgm:pt modelId="{0916C121-52FD-427A-A859-B1A3F2EBC295}" type="sibTrans" cxnId="{E85CD2D4-897B-47E6-9070-2CD80D579E36}">
      <dgm:prSet/>
      <dgm:spPr/>
      <dgm:t>
        <a:bodyPr/>
        <a:lstStyle/>
        <a:p>
          <a:pPr>
            <a:lnSpc>
              <a:spcPct val="100000"/>
            </a:lnSpc>
          </a:pPr>
          <a:endParaRPr lang="en-US"/>
        </a:p>
      </dgm:t>
    </dgm:pt>
    <dgm:pt modelId="{079A65F3-1DFA-40FB-96A3-51EAEE71EA33}">
      <dgm:prSet custT="1"/>
      <dgm:spPr/>
      <dgm:t>
        <a:bodyPr/>
        <a:lstStyle/>
        <a:p>
          <a:pPr>
            <a:lnSpc>
              <a:spcPct val="100000"/>
            </a:lnSpc>
          </a:pPr>
          <a:r>
            <a:rPr lang="en-US" sz="3200" b="1" u="sng" dirty="0">
              <a:solidFill>
                <a:schemeClr val="accent1"/>
              </a:solidFill>
            </a:rPr>
            <a:t>Future</a:t>
          </a:r>
          <a:r>
            <a:rPr lang="en-US" sz="3200" u="sng" dirty="0">
              <a:solidFill>
                <a:schemeClr val="accent1"/>
              </a:solidFill>
            </a:rPr>
            <a:t>:</a:t>
          </a:r>
          <a:r>
            <a:rPr lang="en-US" sz="1100" dirty="0">
              <a:solidFill>
                <a:schemeClr val="accent1"/>
              </a:solidFill>
            </a:rPr>
            <a:t> </a:t>
          </a:r>
        </a:p>
      </dgm:t>
    </dgm:pt>
    <dgm:pt modelId="{7092759F-DBA9-4114-91F0-52C40C8046C8}" type="parTrans" cxnId="{5F9AB271-C946-4531-A825-37C799BEFF33}">
      <dgm:prSet/>
      <dgm:spPr/>
      <dgm:t>
        <a:bodyPr/>
        <a:lstStyle/>
        <a:p>
          <a:endParaRPr lang="en-US"/>
        </a:p>
      </dgm:t>
    </dgm:pt>
    <dgm:pt modelId="{450D82A3-49C6-4E39-8896-3B4DEA021DD5}" type="sibTrans" cxnId="{5F9AB271-C946-4531-A825-37C799BEFF33}">
      <dgm:prSet/>
      <dgm:spPr/>
      <dgm:t>
        <a:bodyPr/>
        <a:lstStyle/>
        <a:p>
          <a:pPr>
            <a:lnSpc>
              <a:spcPct val="100000"/>
            </a:lnSpc>
          </a:pPr>
          <a:endParaRPr lang="en-US"/>
        </a:p>
      </dgm:t>
    </dgm:pt>
    <dgm:pt modelId="{69D6E488-2880-4E71-9C1A-9E9A0B804D65}">
      <dgm:prSet/>
      <dgm:spPr/>
      <dgm:t>
        <a:bodyPr/>
        <a:lstStyle/>
        <a:p>
          <a:pPr>
            <a:lnSpc>
              <a:spcPct val="100000"/>
            </a:lnSpc>
          </a:pPr>
          <a:r>
            <a:rPr lang="en-US"/>
            <a:t>As we pursue long-term elevation increases behind Prado, </a:t>
          </a:r>
          <a:r>
            <a:rPr lang="en-US" b="1"/>
            <a:t>FIRO studies provide the science and confidence</a:t>
          </a:r>
          <a:r>
            <a:rPr lang="en-US"/>
            <a:t> to safely store more water—</a:t>
          </a:r>
          <a:r>
            <a:rPr lang="en-US" b="1"/>
            <a:t>now and in the future</a:t>
          </a:r>
          <a:r>
            <a:rPr lang="en-US"/>
            <a:t>—bolstering regional water supply in a changing climate.</a:t>
          </a:r>
        </a:p>
      </dgm:t>
    </dgm:pt>
    <dgm:pt modelId="{EA92BD10-D37C-4B30-AAC9-FA8BAF52886E}" type="parTrans" cxnId="{E8794E7B-3424-413A-9B44-058A9A01F57A}">
      <dgm:prSet/>
      <dgm:spPr/>
      <dgm:t>
        <a:bodyPr/>
        <a:lstStyle/>
        <a:p>
          <a:endParaRPr lang="en-US"/>
        </a:p>
      </dgm:t>
    </dgm:pt>
    <dgm:pt modelId="{ADF98360-AF01-4104-B9FD-7EDFC2BAAC5C}" type="sibTrans" cxnId="{E8794E7B-3424-413A-9B44-058A9A01F57A}">
      <dgm:prSet/>
      <dgm:spPr/>
      <dgm:t>
        <a:bodyPr/>
        <a:lstStyle/>
        <a:p>
          <a:endParaRPr lang="en-US"/>
        </a:p>
      </dgm:t>
    </dgm:pt>
    <dgm:pt modelId="{024EB67A-76F7-4E9C-8F56-638DC9E51D37}" type="pres">
      <dgm:prSet presAssocID="{26693F57-BFE3-4636-8172-DC84352D35B3}" presName="root" presStyleCnt="0">
        <dgm:presLayoutVars>
          <dgm:dir/>
          <dgm:resizeHandles val="exact"/>
        </dgm:presLayoutVars>
      </dgm:prSet>
      <dgm:spPr/>
    </dgm:pt>
    <dgm:pt modelId="{46397A38-CFAC-4316-B5C7-27752F38C580}" type="pres">
      <dgm:prSet presAssocID="{26693F57-BFE3-4636-8172-DC84352D35B3}" presName="container" presStyleCnt="0">
        <dgm:presLayoutVars>
          <dgm:dir/>
          <dgm:resizeHandles val="exact"/>
        </dgm:presLayoutVars>
      </dgm:prSet>
      <dgm:spPr/>
    </dgm:pt>
    <dgm:pt modelId="{22C0434B-AE82-4FA7-A7F6-D2439B43A6A7}" type="pres">
      <dgm:prSet presAssocID="{AAA02267-73DD-4764-AFCA-1A43B536086A}" presName="compNode" presStyleCnt="0"/>
      <dgm:spPr/>
    </dgm:pt>
    <dgm:pt modelId="{6DAE86A7-DD49-416B-BCE5-186F51D67788}" type="pres">
      <dgm:prSet presAssocID="{AAA02267-73DD-4764-AFCA-1A43B536086A}" presName="iconBgRect" presStyleLbl="bgShp" presStyleIdx="0" presStyleCnt="6"/>
      <dgm:spPr/>
    </dgm:pt>
    <dgm:pt modelId="{599FCC8F-2E36-415C-89AD-F45DE01A82A6}" type="pres">
      <dgm:prSet presAssocID="{AAA02267-73DD-4764-AFCA-1A43B536086A}"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Infinity"/>
        </a:ext>
      </dgm:extLst>
    </dgm:pt>
    <dgm:pt modelId="{7ED0B0F8-D1FB-4D92-A41B-5F48DF20C020}" type="pres">
      <dgm:prSet presAssocID="{AAA02267-73DD-4764-AFCA-1A43B536086A}" presName="spaceRect" presStyleCnt="0"/>
      <dgm:spPr/>
    </dgm:pt>
    <dgm:pt modelId="{04F850F5-BEBD-4564-9C27-984768E13BB7}" type="pres">
      <dgm:prSet presAssocID="{AAA02267-73DD-4764-AFCA-1A43B536086A}" presName="textRect" presStyleLbl="revTx" presStyleIdx="0" presStyleCnt="6">
        <dgm:presLayoutVars>
          <dgm:chMax val="1"/>
          <dgm:chPref val="1"/>
        </dgm:presLayoutVars>
      </dgm:prSet>
      <dgm:spPr/>
    </dgm:pt>
    <dgm:pt modelId="{0D73A194-82BC-44FC-9941-8306E1CC1A31}" type="pres">
      <dgm:prSet presAssocID="{5F0C0502-194B-49FF-BD2F-B05E83167A01}" presName="sibTrans" presStyleLbl="sibTrans2D1" presStyleIdx="0" presStyleCnt="0"/>
      <dgm:spPr/>
    </dgm:pt>
    <dgm:pt modelId="{1739D468-1779-4CFB-9862-16147DF264A6}" type="pres">
      <dgm:prSet presAssocID="{D84DFC8A-1DCD-41A3-BA83-BAAD50715B55}" presName="compNode" presStyleCnt="0"/>
      <dgm:spPr/>
    </dgm:pt>
    <dgm:pt modelId="{C0E0586E-F600-489C-8539-5979B69FF223}" type="pres">
      <dgm:prSet presAssocID="{D84DFC8A-1DCD-41A3-BA83-BAAD50715B55}" presName="iconBgRect" presStyleLbl="bgShp" presStyleIdx="1" presStyleCnt="6"/>
      <dgm:spPr/>
    </dgm:pt>
    <dgm:pt modelId="{CD298345-83DC-4E72-98BA-0F63EA72CFCB}" type="pres">
      <dgm:prSet presAssocID="{D84DFC8A-1DCD-41A3-BA83-BAAD50715B55}"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Rainy scene"/>
        </a:ext>
      </dgm:extLst>
    </dgm:pt>
    <dgm:pt modelId="{916A5BA3-EB1B-43CE-A3F8-D21EC82F8812}" type="pres">
      <dgm:prSet presAssocID="{D84DFC8A-1DCD-41A3-BA83-BAAD50715B55}" presName="spaceRect" presStyleCnt="0"/>
      <dgm:spPr/>
    </dgm:pt>
    <dgm:pt modelId="{200D6C15-9954-4189-AB25-7F8DCE8683E2}" type="pres">
      <dgm:prSet presAssocID="{D84DFC8A-1DCD-41A3-BA83-BAAD50715B55}" presName="textRect" presStyleLbl="revTx" presStyleIdx="1" presStyleCnt="6">
        <dgm:presLayoutVars>
          <dgm:chMax val="1"/>
          <dgm:chPref val="1"/>
        </dgm:presLayoutVars>
      </dgm:prSet>
      <dgm:spPr/>
    </dgm:pt>
    <dgm:pt modelId="{F4CA14E4-5F23-4A3F-93F8-5F4DC0DEFC6B}" type="pres">
      <dgm:prSet presAssocID="{F8CC2D6D-EBF3-4848-9616-1DEBB2B59AD2}" presName="sibTrans" presStyleLbl="sibTrans2D1" presStyleIdx="0" presStyleCnt="0"/>
      <dgm:spPr/>
    </dgm:pt>
    <dgm:pt modelId="{1A189CA6-7CE9-4B19-A5F9-7C28ADF2C7A1}" type="pres">
      <dgm:prSet presAssocID="{30F9B765-8214-4799-BF2B-A6FC09A17B65}" presName="compNode" presStyleCnt="0"/>
      <dgm:spPr/>
    </dgm:pt>
    <dgm:pt modelId="{3418C9FF-F2EF-4C58-98D6-3F5BB71481BB}" type="pres">
      <dgm:prSet presAssocID="{30F9B765-8214-4799-BF2B-A6FC09A17B65}" presName="iconBgRect" presStyleLbl="bgShp" presStyleIdx="2" presStyleCnt="6"/>
      <dgm:spPr>
        <a:solidFill>
          <a:schemeClr val="accent6">
            <a:lumMod val="20000"/>
            <a:lumOff val="80000"/>
          </a:schemeClr>
        </a:solidFill>
      </dgm:spPr>
    </dgm:pt>
    <dgm:pt modelId="{54C71020-E70D-4663-BCB4-ED0B8C4504EA}" type="pres">
      <dgm:prSet presAssocID="{30F9B765-8214-4799-BF2B-A6FC09A17B65}"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Present"/>
        </a:ext>
      </dgm:extLst>
    </dgm:pt>
    <dgm:pt modelId="{E367FF89-BFBA-4297-B062-16BC094FC8E1}" type="pres">
      <dgm:prSet presAssocID="{30F9B765-8214-4799-BF2B-A6FC09A17B65}" presName="spaceRect" presStyleCnt="0"/>
      <dgm:spPr/>
    </dgm:pt>
    <dgm:pt modelId="{E779965A-7E98-4EA1-ADB0-FB12A984230D}" type="pres">
      <dgm:prSet presAssocID="{30F9B765-8214-4799-BF2B-A6FC09A17B65}" presName="textRect" presStyleLbl="revTx" presStyleIdx="2" presStyleCnt="6">
        <dgm:presLayoutVars>
          <dgm:chMax val="1"/>
          <dgm:chPref val="1"/>
        </dgm:presLayoutVars>
      </dgm:prSet>
      <dgm:spPr/>
    </dgm:pt>
    <dgm:pt modelId="{C4FC8636-D60A-4D61-83A1-9F1882F7C5EF}" type="pres">
      <dgm:prSet presAssocID="{D88CED2A-505E-4054-8227-42346F6B3DD0}" presName="sibTrans" presStyleLbl="sibTrans2D1" presStyleIdx="0" presStyleCnt="0"/>
      <dgm:spPr/>
    </dgm:pt>
    <dgm:pt modelId="{6E55637D-0AD2-480A-85EF-6C624E3CF60F}" type="pres">
      <dgm:prSet presAssocID="{F6EC101A-BD18-4117-93C8-0C785545D36D}" presName="compNode" presStyleCnt="0"/>
      <dgm:spPr/>
    </dgm:pt>
    <dgm:pt modelId="{A8EA1B2F-249B-4FDA-9FC6-F261396FA27D}" type="pres">
      <dgm:prSet presAssocID="{F6EC101A-BD18-4117-93C8-0C785545D36D}" presName="iconBgRect" presStyleLbl="bgShp" presStyleIdx="3" presStyleCnt="6"/>
      <dgm:spPr>
        <a:solidFill>
          <a:schemeClr val="accent6">
            <a:lumMod val="20000"/>
            <a:lumOff val="80000"/>
          </a:schemeClr>
        </a:solidFill>
      </dgm:spPr>
    </dgm:pt>
    <dgm:pt modelId="{4C1854F2-B77A-41CB-A895-193A070AB85F}" type="pres">
      <dgm:prSet presAssocID="{F6EC101A-BD18-4117-93C8-0C785545D36D}"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Rain"/>
        </a:ext>
      </dgm:extLst>
    </dgm:pt>
    <dgm:pt modelId="{1C8D0BE4-BD61-4DC1-AC18-5AFC8623AD99}" type="pres">
      <dgm:prSet presAssocID="{F6EC101A-BD18-4117-93C8-0C785545D36D}" presName="spaceRect" presStyleCnt="0"/>
      <dgm:spPr/>
    </dgm:pt>
    <dgm:pt modelId="{12ACCA46-D20C-4D95-8D65-06D2204AED0A}" type="pres">
      <dgm:prSet presAssocID="{F6EC101A-BD18-4117-93C8-0C785545D36D}" presName="textRect" presStyleLbl="revTx" presStyleIdx="3" presStyleCnt="6">
        <dgm:presLayoutVars>
          <dgm:chMax val="1"/>
          <dgm:chPref val="1"/>
        </dgm:presLayoutVars>
      </dgm:prSet>
      <dgm:spPr/>
    </dgm:pt>
    <dgm:pt modelId="{21DAF6FF-6721-439F-ACD1-076256D86E88}" type="pres">
      <dgm:prSet presAssocID="{0916C121-52FD-427A-A859-B1A3F2EBC295}" presName="sibTrans" presStyleLbl="sibTrans2D1" presStyleIdx="0" presStyleCnt="0"/>
      <dgm:spPr/>
    </dgm:pt>
    <dgm:pt modelId="{D1BF386B-805D-4B20-B054-3B680CEA6BC3}" type="pres">
      <dgm:prSet presAssocID="{079A65F3-1DFA-40FB-96A3-51EAEE71EA33}" presName="compNode" presStyleCnt="0"/>
      <dgm:spPr/>
    </dgm:pt>
    <dgm:pt modelId="{03B22E03-09C5-4DD3-8F91-409D8D1AE00C}" type="pres">
      <dgm:prSet presAssocID="{079A65F3-1DFA-40FB-96A3-51EAEE71EA33}" presName="iconBgRect" presStyleLbl="bgShp" presStyleIdx="4" presStyleCnt="6"/>
      <dgm:spPr/>
    </dgm:pt>
    <dgm:pt modelId="{1908FB21-850D-4F8A-8E05-39538098DD3D}" type="pres">
      <dgm:prSet presAssocID="{079A65F3-1DFA-40FB-96A3-51EAEE71EA33}"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Cloud"/>
        </a:ext>
      </dgm:extLst>
    </dgm:pt>
    <dgm:pt modelId="{3F9379B0-58BB-481A-BBB8-C5C5F3EAFB3E}" type="pres">
      <dgm:prSet presAssocID="{079A65F3-1DFA-40FB-96A3-51EAEE71EA33}" presName="spaceRect" presStyleCnt="0"/>
      <dgm:spPr/>
    </dgm:pt>
    <dgm:pt modelId="{0A35620C-23D4-4C74-855D-431ED79719F5}" type="pres">
      <dgm:prSet presAssocID="{079A65F3-1DFA-40FB-96A3-51EAEE71EA33}" presName="textRect" presStyleLbl="revTx" presStyleIdx="4" presStyleCnt="6">
        <dgm:presLayoutVars>
          <dgm:chMax val="1"/>
          <dgm:chPref val="1"/>
        </dgm:presLayoutVars>
      </dgm:prSet>
      <dgm:spPr/>
    </dgm:pt>
    <dgm:pt modelId="{7C5C1549-0AA6-43ED-A231-F3AC94D8B447}" type="pres">
      <dgm:prSet presAssocID="{450D82A3-49C6-4E39-8896-3B4DEA021DD5}" presName="sibTrans" presStyleLbl="sibTrans2D1" presStyleIdx="0" presStyleCnt="0"/>
      <dgm:spPr/>
    </dgm:pt>
    <dgm:pt modelId="{399AFD57-7CA6-497F-8BC5-3CE8312205DE}" type="pres">
      <dgm:prSet presAssocID="{69D6E488-2880-4E71-9C1A-9E9A0B804D65}" presName="compNode" presStyleCnt="0"/>
      <dgm:spPr/>
    </dgm:pt>
    <dgm:pt modelId="{F640D683-0E3E-4BB1-A562-696DAE23542D}" type="pres">
      <dgm:prSet presAssocID="{69D6E488-2880-4E71-9C1A-9E9A0B804D65}" presName="iconBgRect" presStyleLbl="bgShp" presStyleIdx="5" presStyleCnt="6"/>
      <dgm:spPr/>
    </dgm:pt>
    <dgm:pt modelId="{156619CE-4C3F-4412-B530-6FC332FC4EEE}" type="pres">
      <dgm:prSet presAssocID="{69D6E488-2880-4E71-9C1A-9E9A0B804D65}"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Waterfall scene"/>
        </a:ext>
      </dgm:extLst>
    </dgm:pt>
    <dgm:pt modelId="{A1BA9EDF-0227-459A-A2B6-8619B769CB1D}" type="pres">
      <dgm:prSet presAssocID="{69D6E488-2880-4E71-9C1A-9E9A0B804D65}" presName="spaceRect" presStyleCnt="0"/>
      <dgm:spPr/>
    </dgm:pt>
    <dgm:pt modelId="{622BDC7E-A99A-4713-AEEF-A4E7D4633986}" type="pres">
      <dgm:prSet presAssocID="{69D6E488-2880-4E71-9C1A-9E9A0B804D65}" presName="textRect" presStyleLbl="revTx" presStyleIdx="5" presStyleCnt="6">
        <dgm:presLayoutVars>
          <dgm:chMax val="1"/>
          <dgm:chPref val="1"/>
        </dgm:presLayoutVars>
      </dgm:prSet>
      <dgm:spPr/>
    </dgm:pt>
  </dgm:ptLst>
  <dgm:cxnLst>
    <dgm:cxn modelId="{59DD050F-0340-471B-A852-E9C9B4F3B6B1}" type="presOf" srcId="{F6EC101A-BD18-4117-93C8-0C785545D36D}" destId="{12ACCA46-D20C-4D95-8D65-06D2204AED0A}" srcOrd="0" destOrd="0" presId="urn:microsoft.com/office/officeart/2018/2/layout/IconCircleList"/>
    <dgm:cxn modelId="{8A4CB413-C7FE-4929-8425-6535C1D69C7F}" type="presOf" srcId="{D88CED2A-505E-4054-8227-42346F6B3DD0}" destId="{C4FC8636-D60A-4D61-83A1-9F1882F7C5EF}" srcOrd="0" destOrd="0" presId="urn:microsoft.com/office/officeart/2018/2/layout/IconCircleList"/>
    <dgm:cxn modelId="{0190CF1B-18E3-4194-921C-660DF96B9EB4}" type="presOf" srcId="{5F0C0502-194B-49FF-BD2F-B05E83167A01}" destId="{0D73A194-82BC-44FC-9941-8306E1CC1A31}" srcOrd="0" destOrd="0" presId="urn:microsoft.com/office/officeart/2018/2/layout/IconCircleList"/>
    <dgm:cxn modelId="{98D61E36-E165-4569-9BAC-1FA1C3DA3709}" type="presOf" srcId="{079A65F3-1DFA-40FB-96A3-51EAEE71EA33}" destId="{0A35620C-23D4-4C74-855D-431ED79719F5}" srcOrd="0" destOrd="0" presId="urn:microsoft.com/office/officeart/2018/2/layout/IconCircleList"/>
    <dgm:cxn modelId="{661B0646-F275-4976-906A-3B6AC9BDF725}" type="presOf" srcId="{F8CC2D6D-EBF3-4848-9616-1DEBB2B59AD2}" destId="{F4CA14E4-5F23-4A3F-93F8-5F4DC0DEFC6B}" srcOrd="0" destOrd="0" presId="urn:microsoft.com/office/officeart/2018/2/layout/IconCircleList"/>
    <dgm:cxn modelId="{F202865B-5DBE-46E5-ABBA-C6D5FB018D89}" srcId="{26693F57-BFE3-4636-8172-DC84352D35B3}" destId="{30F9B765-8214-4799-BF2B-A6FC09A17B65}" srcOrd="2" destOrd="0" parTransId="{C4F655CA-83D6-49F4-B326-819A3BCF450F}" sibTransId="{D88CED2A-505E-4054-8227-42346F6B3DD0}"/>
    <dgm:cxn modelId="{B996EC6B-E87F-4925-8E5C-874245B5E492}" srcId="{26693F57-BFE3-4636-8172-DC84352D35B3}" destId="{D84DFC8A-1DCD-41A3-BA83-BAAD50715B55}" srcOrd="1" destOrd="0" parTransId="{651C74E3-A416-4A90-B94B-3CD9E29F25BD}" sibTransId="{F8CC2D6D-EBF3-4848-9616-1DEBB2B59AD2}"/>
    <dgm:cxn modelId="{5F9AB271-C946-4531-A825-37C799BEFF33}" srcId="{26693F57-BFE3-4636-8172-DC84352D35B3}" destId="{079A65F3-1DFA-40FB-96A3-51EAEE71EA33}" srcOrd="4" destOrd="0" parTransId="{7092759F-DBA9-4114-91F0-52C40C8046C8}" sibTransId="{450D82A3-49C6-4E39-8896-3B4DEA021DD5}"/>
    <dgm:cxn modelId="{E8794E7B-3424-413A-9B44-058A9A01F57A}" srcId="{26693F57-BFE3-4636-8172-DC84352D35B3}" destId="{69D6E488-2880-4E71-9C1A-9E9A0B804D65}" srcOrd="5" destOrd="0" parTransId="{EA92BD10-D37C-4B30-AAC9-FA8BAF52886E}" sibTransId="{ADF98360-AF01-4104-B9FD-7EDFC2BAAC5C}"/>
    <dgm:cxn modelId="{FD5BAB82-3873-4FFC-AF74-A0FF35A3630D}" srcId="{26693F57-BFE3-4636-8172-DC84352D35B3}" destId="{AAA02267-73DD-4764-AFCA-1A43B536086A}" srcOrd="0" destOrd="0" parTransId="{EF2763F2-0F4B-42A5-904F-0532520D3323}" sibTransId="{5F0C0502-194B-49FF-BD2F-B05E83167A01}"/>
    <dgm:cxn modelId="{D2A77BB3-553B-4229-8625-A764C11E589B}" type="presOf" srcId="{0916C121-52FD-427A-A859-B1A3F2EBC295}" destId="{21DAF6FF-6721-439F-ACD1-076256D86E88}" srcOrd="0" destOrd="0" presId="urn:microsoft.com/office/officeart/2018/2/layout/IconCircleList"/>
    <dgm:cxn modelId="{7DDED0C1-54CF-4B14-A024-409D06F1FC1A}" type="presOf" srcId="{450D82A3-49C6-4E39-8896-3B4DEA021DD5}" destId="{7C5C1549-0AA6-43ED-A231-F3AC94D8B447}" srcOrd="0" destOrd="0" presId="urn:microsoft.com/office/officeart/2018/2/layout/IconCircleList"/>
    <dgm:cxn modelId="{4B83BFC9-3CBC-48DB-9502-004D4B0FCD52}" type="presOf" srcId="{AAA02267-73DD-4764-AFCA-1A43B536086A}" destId="{04F850F5-BEBD-4564-9C27-984768E13BB7}" srcOrd="0" destOrd="0" presId="urn:microsoft.com/office/officeart/2018/2/layout/IconCircleList"/>
    <dgm:cxn modelId="{301830CD-2487-4142-AE6E-4F984F43C72F}" type="presOf" srcId="{26693F57-BFE3-4636-8172-DC84352D35B3}" destId="{024EB67A-76F7-4E9C-8F56-638DC9E51D37}" srcOrd="0" destOrd="0" presId="urn:microsoft.com/office/officeart/2018/2/layout/IconCircleList"/>
    <dgm:cxn modelId="{E85CD2D4-897B-47E6-9070-2CD80D579E36}" srcId="{26693F57-BFE3-4636-8172-DC84352D35B3}" destId="{F6EC101A-BD18-4117-93C8-0C785545D36D}" srcOrd="3" destOrd="0" parTransId="{B1E5C62C-9EE8-4A7D-9185-5F337A36E55E}" sibTransId="{0916C121-52FD-427A-A859-B1A3F2EBC295}"/>
    <dgm:cxn modelId="{C07622F1-111B-427E-8F4C-9C0538D377D3}" type="presOf" srcId="{D84DFC8A-1DCD-41A3-BA83-BAAD50715B55}" destId="{200D6C15-9954-4189-AB25-7F8DCE8683E2}" srcOrd="0" destOrd="0" presId="urn:microsoft.com/office/officeart/2018/2/layout/IconCircleList"/>
    <dgm:cxn modelId="{F6DDD3F9-6F1B-4029-9E77-B11DF6ECAFBE}" type="presOf" srcId="{69D6E488-2880-4E71-9C1A-9E9A0B804D65}" destId="{622BDC7E-A99A-4713-AEEF-A4E7D4633986}" srcOrd="0" destOrd="0" presId="urn:microsoft.com/office/officeart/2018/2/layout/IconCircleList"/>
    <dgm:cxn modelId="{21FC0DFA-5604-487D-AE76-5E25A899CFF8}" type="presOf" srcId="{30F9B765-8214-4799-BF2B-A6FC09A17B65}" destId="{E779965A-7E98-4EA1-ADB0-FB12A984230D}" srcOrd="0" destOrd="0" presId="urn:microsoft.com/office/officeart/2018/2/layout/IconCircleList"/>
    <dgm:cxn modelId="{0ACCD6AD-9C89-4B35-B0A3-504EA7BA4A73}" type="presParOf" srcId="{024EB67A-76F7-4E9C-8F56-638DC9E51D37}" destId="{46397A38-CFAC-4316-B5C7-27752F38C580}" srcOrd="0" destOrd="0" presId="urn:microsoft.com/office/officeart/2018/2/layout/IconCircleList"/>
    <dgm:cxn modelId="{C0001805-F146-4410-A55F-BEFD14A3D2AE}" type="presParOf" srcId="{46397A38-CFAC-4316-B5C7-27752F38C580}" destId="{22C0434B-AE82-4FA7-A7F6-D2439B43A6A7}" srcOrd="0" destOrd="0" presId="urn:microsoft.com/office/officeart/2018/2/layout/IconCircleList"/>
    <dgm:cxn modelId="{D16ECC00-680F-442A-A907-6BC98C4810A8}" type="presParOf" srcId="{22C0434B-AE82-4FA7-A7F6-D2439B43A6A7}" destId="{6DAE86A7-DD49-416B-BCE5-186F51D67788}" srcOrd="0" destOrd="0" presId="urn:microsoft.com/office/officeart/2018/2/layout/IconCircleList"/>
    <dgm:cxn modelId="{9F64E0BA-C82A-477F-8FB5-ACD7900EA459}" type="presParOf" srcId="{22C0434B-AE82-4FA7-A7F6-D2439B43A6A7}" destId="{599FCC8F-2E36-415C-89AD-F45DE01A82A6}" srcOrd="1" destOrd="0" presId="urn:microsoft.com/office/officeart/2018/2/layout/IconCircleList"/>
    <dgm:cxn modelId="{F517DCCD-6025-42D6-8087-804007D3E082}" type="presParOf" srcId="{22C0434B-AE82-4FA7-A7F6-D2439B43A6A7}" destId="{7ED0B0F8-D1FB-4D92-A41B-5F48DF20C020}" srcOrd="2" destOrd="0" presId="urn:microsoft.com/office/officeart/2018/2/layout/IconCircleList"/>
    <dgm:cxn modelId="{9B0041E0-A205-4CFB-84AF-5AA183257A25}" type="presParOf" srcId="{22C0434B-AE82-4FA7-A7F6-D2439B43A6A7}" destId="{04F850F5-BEBD-4564-9C27-984768E13BB7}" srcOrd="3" destOrd="0" presId="urn:microsoft.com/office/officeart/2018/2/layout/IconCircleList"/>
    <dgm:cxn modelId="{59E53301-2E35-4C1D-B2B9-CBE6F142CDCE}" type="presParOf" srcId="{46397A38-CFAC-4316-B5C7-27752F38C580}" destId="{0D73A194-82BC-44FC-9941-8306E1CC1A31}" srcOrd="1" destOrd="0" presId="urn:microsoft.com/office/officeart/2018/2/layout/IconCircleList"/>
    <dgm:cxn modelId="{B697C35E-9692-4F06-9C1A-A77A4EB2747B}" type="presParOf" srcId="{46397A38-CFAC-4316-B5C7-27752F38C580}" destId="{1739D468-1779-4CFB-9862-16147DF264A6}" srcOrd="2" destOrd="0" presId="urn:microsoft.com/office/officeart/2018/2/layout/IconCircleList"/>
    <dgm:cxn modelId="{8FA143A7-F441-452E-806A-660C23B87BA2}" type="presParOf" srcId="{1739D468-1779-4CFB-9862-16147DF264A6}" destId="{C0E0586E-F600-489C-8539-5979B69FF223}" srcOrd="0" destOrd="0" presId="urn:microsoft.com/office/officeart/2018/2/layout/IconCircleList"/>
    <dgm:cxn modelId="{A53B58AA-9DFF-407D-90FA-ECBAF653389B}" type="presParOf" srcId="{1739D468-1779-4CFB-9862-16147DF264A6}" destId="{CD298345-83DC-4E72-98BA-0F63EA72CFCB}" srcOrd="1" destOrd="0" presId="urn:microsoft.com/office/officeart/2018/2/layout/IconCircleList"/>
    <dgm:cxn modelId="{918937D2-7A27-49DA-ABFF-B81ACADFD884}" type="presParOf" srcId="{1739D468-1779-4CFB-9862-16147DF264A6}" destId="{916A5BA3-EB1B-43CE-A3F8-D21EC82F8812}" srcOrd="2" destOrd="0" presId="urn:microsoft.com/office/officeart/2018/2/layout/IconCircleList"/>
    <dgm:cxn modelId="{05CCEC85-AD42-47AC-922E-FD2F2BCE7DD7}" type="presParOf" srcId="{1739D468-1779-4CFB-9862-16147DF264A6}" destId="{200D6C15-9954-4189-AB25-7F8DCE8683E2}" srcOrd="3" destOrd="0" presId="urn:microsoft.com/office/officeart/2018/2/layout/IconCircleList"/>
    <dgm:cxn modelId="{36F1D874-B975-4A26-891E-9DB13B70645C}" type="presParOf" srcId="{46397A38-CFAC-4316-B5C7-27752F38C580}" destId="{F4CA14E4-5F23-4A3F-93F8-5F4DC0DEFC6B}" srcOrd="3" destOrd="0" presId="urn:microsoft.com/office/officeart/2018/2/layout/IconCircleList"/>
    <dgm:cxn modelId="{406F0999-3EBD-4AB8-9FAD-07ED9E025C56}" type="presParOf" srcId="{46397A38-CFAC-4316-B5C7-27752F38C580}" destId="{1A189CA6-7CE9-4B19-A5F9-7C28ADF2C7A1}" srcOrd="4" destOrd="0" presId="urn:microsoft.com/office/officeart/2018/2/layout/IconCircleList"/>
    <dgm:cxn modelId="{8D82C323-AB14-490A-9C39-5CEFDE29AEA7}" type="presParOf" srcId="{1A189CA6-7CE9-4B19-A5F9-7C28ADF2C7A1}" destId="{3418C9FF-F2EF-4C58-98D6-3F5BB71481BB}" srcOrd="0" destOrd="0" presId="urn:microsoft.com/office/officeart/2018/2/layout/IconCircleList"/>
    <dgm:cxn modelId="{8F36FDE1-A4ED-44BC-A7AA-27FC865B605A}" type="presParOf" srcId="{1A189CA6-7CE9-4B19-A5F9-7C28ADF2C7A1}" destId="{54C71020-E70D-4663-BCB4-ED0B8C4504EA}" srcOrd="1" destOrd="0" presId="urn:microsoft.com/office/officeart/2018/2/layout/IconCircleList"/>
    <dgm:cxn modelId="{1BA2A3EF-0788-437B-ADA9-2328A7AC9DB8}" type="presParOf" srcId="{1A189CA6-7CE9-4B19-A5F9-7C28ADF2C7A1}" destId="{E367FF89-BFBA-4297-B062-16BC094FC8E1}" srcOrd="2" destOrd="0" presId="urn:microsoft.com/office/officeart/2018/2/layout/IconCircleList"/>
    <dgm:cxn modelId="{0A7E747B-C319-4DD2-8CEA-FF907DC8FE09}" type="presParOf" srcId="{1A189CA6-7CE9-4B19-A5F9-7C28ADF2C7A1}" destId="{E779965A-7E98-4EA1-ADB0-FB12A984230D}" srcOrd="3" destOrd="0" presId="urn:microsoft.com/office/officeart/2018/2/layout/IconCircleList"/>
    <dgm:cxn modelId="{6108FA63-D6C1-486A-AAD4-FFC7B45AB7B8}" type="presParOf" srcId="{46397A38-CFAC-4316-B5C7-27752F38C580}" destId="{C4FC8636-D60A-4D61-83A1-9F1882F7C5EF}" srcOrd="5" destOrd="0" presId="urn:microsoft.com/office/officeart/2018/2/layout/IconCircleList"/>
    <dgm:cxn modelId="{C3062F97-F49F-485A-9DA7-7E18080D4782}" type="presParOf" srcId="{46397A38-CFAC-4316-B5C7-27752F38C580}" destId="{6E55637D-0AD2-480A-85EF-6C624E3CF60F}" srcOrd="6" destOrd="0" presId="urn:microsoft.com/office/officeart/2018/2/layout/IconCircleList"/>
    <dgm:cxn modelId="{A2C90B8F-4A96-44E2-A273-82364DB60650}" type="presParOf" srcId="{6E55637D-0AD2-480A-85EF-6C624E3CF60F}" destId="{A8EA1B2F-249B-4FDA-9FC6-F261396FA27D}" srcOrd="0" destOrd="0" presId="urn:microsoft.com/office/officeart/2018/2/layout/IconCircleList"/>
    <dgm:cxn modelId="{FA531D95-AEF4-4307-B80D-90568DE07F9A}" type="presParOf" srcId="{6E55637D-0AD2-480A-85EF-6C624E3CF60F}" destId="{4C1854F2-B77A-41CB-A895-193A070AB85F}" srcOrd="1" destOrd="0" presId="urn:microsoft.com/office/officeart/2018/2/layout/IconCircleList"/>
    <dgm:cxn modelId="{8E812598-9681-477D-A6D4-084880721422}" type="presParOf" srcId="{6E55637D-0AD2-480A-85EF-6C624E3CF60F}" destId="{1C8D0BE4-BD61-4DC1-AC18-5AFC8623AD99}" srcOrd="2" destOrd="0" presId="urn:microsoft.com/office/officeart/2018/2/layout/IconCircleList"/>
    <dgm:cxn modelId="{CD250708-65FB-49ED-A0EB-CF95569C2130}" type="presParOf" srcId="{6E55637D-0AD2-480A-85EF-6C624E3CF60F}" destId="{12ACCA46-D20C-4D95-8D65-06D2204AED0A}" srcOrd="3" destOrd="0" presId="urn:microsoft.com/office/officeart/2018/2/layout/IconCircleList"/>
    <dgm:cxn modelId="{1FB23449-4142-4E8E-BA05-54D6B22983A9}" type="presParOf" srcId="{46397A38-CFAC-4316-B5C7-27752F38C580}" destId="{21DAF6FF-6721-439F-ACD1-076256D86E88}" srcOrd="7" destOrd="0" presId="urn:microsoft.com/office/officeart/2018/2/layout/IconCircleList"/>
    <dgm:cxn modelId="{F05C5B1D-83C0-4965-BBBC-A2ADD43B42F5}" type="presParOf" srcId="{46397A38-CFAC-4316-B5C7-27752F38C580}" destId="{D1BF386B-805D-4B20-B054-3B680CEA6BC3}" srcOrd="8" destOrd="0" presId="urn:microsoft.com/office/officeart/2018/2/layout/IconCircleList"/>
    <dgm:cxn modelId="{CF3C2F40-3288-4EFE-832F-9536979CF428}" type="presParOf" srcId="{D1BF386B-805D-4B20-B054-3B680CEA6BC3}" destId="{03B22E03-09C5-4DD3-8F91-409D8D1AE00C}" srcOrd="0" destOrd="0" presId="urn:microsoft.com/office/officeart/2018/2/layout/IconCircleList"/>
    <dgm:cxn modelId="{B71469A6-69AA-4CB1-B848-3B674190E98A}" type="presParOf" srcId="{D1BF386B-805D-4B20-B054-3B680CEA6BC3}" destId="{1908FB21-850D-4F8A-8E05-39538098DD3D}" srcOrd="1" destOrd="0" presId="urn:microsoft.com/office/officeart/2018/2/layout/IconCircleList"/>
    <dgm:cxn modelId="{709D69DC-A976-43A8-895F-7C95398C5698}" type="presParOf" srcId="{D1BF386B-805D-4B20-B054-3B680CEA6BC3}" destId="{3F9379B0-58BB-481A-BBB8-C5C5F3EAFB3E}" srcOrd="2" destOrd="0" presId="urn:microsoft.com/office/officeart/2018/2/layout/IconCircleList"/>
    <dgm:cxn modelId="{63E90D1F-1917-499C-896D-A76A4439C9B6}" type="presParOf" srcId="{D1BF386B-805D-4B20-B054-3B680CEA6BC3}" destId="{0A35620C-23D4-4C74-855D-431ED79719F5}" srcOrd="3" destOrd="0" presId="urn:microsoft.com/office/officeart/2018/2/layout/IconCircleList"/>
    <dgm:cxn modelId="{76C364EB-8139-4681-97C9-3E77D8EB163B}" type="presParOf" srcId="{46397A38-CFAC-4316-B5C7-27752F38C580}" destId="{7C5C1549-0AA6-43ED-A231-F3AC94D8B447}" srcOrd="9" destOrd="0" presId="urn:microsoft.com/office/officeart/2018/2/layout/IconCircleList"/>
    <dgm:cxn modelId="{E94FF3BC-C993-45F4-8233-508845E9DDE5}" type="presParOf" srcId="{46397A38-CFAC-4316-B5C7-27752F38C580}" destId="{399AFD57-7CA6-497F-8BC5-3CE8312205DE}" srcOrd="10" destOrd="0" presId="urn:microsoft.com/office/officeart/2018/2/layout/IconCircleList"/>
    <dgm:cxn modelId="{A84DF86C-CEE0-48C8-B0AC-D6E6CAE51FD4}" type="presParOf" srcId="{399AFD57-7CA6-497F-8BC5-3CE8312205DE}" destId="{F640D683-0E3E-4BB1-A562-696DAE23542D}" srcOrd="0" destOrd="0" presId="urn:microsoft.com/office/officeart/2018/2/layout/IconCircleList"/>
    <dgm:cxn modelId="{66DB095F-3E40-4DC6-B6CE-D9FEF8F3B2A7}" type="presParOf" srcId="{399AFD57-7CA6-497F-8BC5-3CE8312205DE}" destId="{156619CE-4C3F-4412-B530-6FC332FC4EEE}" srcOrd="1" destOrd="0" presId="urn:microsoft.com/office/officeart/2018/2/layout/IconCircleList"/>
    <dgm:cxn modelId="{36C6CD6F-D225-4FB1-AC75-BD6797A39DC0}" type="presParOf" srcId="{399AFD57-7CA6-497F-8BC5-3CE8312205DE}" destId="{A1BA9EDF-0227-459A-A2B6-8619B769CB1D}" srcOrd="2" destOrd="0" presId="urn:microsoft.com/office/officeart/2018/2/layout/IconCircleList"/>
    <dgm:cxn modelId="{4814B82F-A17A-4B3B-9F9A-220DF5AB8ECD}" type="presParOf" srcId="{399AFD57-7CA6-497F-8BC5-3CE8312205DE}" destId="{622BDC7E-A99A-4713-AEEF-A4E7D463398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E86A7-DD49-416B-BCE5-186F51D67788}">
      <dsp:nvSpPr>
        <dsp:cNvPr id="0" name=""/>
        <dsp:cNvSpPr/>
      </dsp:nvSpPr>
      <dsp:spPr>
        <a:xfrm>
          <a:off x="91977" y="525859"/>
          <a:ext cx="830338" cy="83033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9FCC8F-2E36-415C-89AD-F45DE01A82A6}">
      <dsp:nvSpPr>
        <dsp:cNvPr id="0" name=""/>
        <dsp:cNvSpPr/>
      </dsp:nvSpPr>
      <dsp:spPr>
        <a:xfrm>
          <a:off x="266348" y="700230"/>
          <a:ext cx="481596" cy="48159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F850F5-BEBD-4564-9C27-984768E13BB7}">
      <dsp:nvSpPr>
        <dsp:cNvPr id="0" name=""/>
        <dsp:cNvSpPr/>
      </dsp:nvSpPr>
      <dsp:spPr>
        <a:xfrm>
          <a:off x="1100246" y="525859"/>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422400">
            <a:lnSpc>
              <a:spcPct val="100000"/>
            </a:lnSpc>
            <a:spcBef>
              <a:spcPct val="0"/>
            </a:spcBef>
            <a:spcAft>
              <a:spcPct val="35000"/>
            </a:spcAft>
            <a:buNone/>
          </a:pPr>
          <a:r>
            <a:rPr lang="en-US" sz="3200" b="1" u="sng" kern="1200" dirty="0">
              <a:solidFill>
                <a:schemeClr val="accent1"/>
              </a:solidFill>
            </a:rPr>
            <a:t>Past</a:t>
          </a:r>
          <a:r>
            <a:rPr lang="en-US" sz="3200" u="sng" kern="1200" dirty="0">
              <a:solidFill>
                <a:schemeClr val="accent1"/>
              </a:solidFill>
            </a:rPr>
            <a:t>:</a:t>
          </a:r>
          <a:r>
            <a:rPr lang="en-US" sz="3200" kern="1200" dirty="0">
              <a:solidFill>
                <a:schemeClr val="accent1"/>
              </a:solidFill>
            </a:rPr>
            <a:t> </a:t>
          </a:r>
        </a:p>
      </dsp:txBody>
      <dsp:txXfrm>
        <a:off x="1100246" y="525859"/>
        <a:ext cx="1957227" cy="830338"/>
      </dsp:txXfrm>
    </dsp:sp>
    <dsp:sp modelId="{C0E0586E-F600-489C-8539-5979B69FF223}">
      <dsp:nvSpPr>
        <dsp:cNvPr id="0" name=""/>
        <dsp:cNvSpPr/>
      </dsp:nvSpPr>
      <dsp:spPr>
        <a:xfrm>
          <a:off x="3398506" y="525859"/>
          <a:ext cx="830338" cy="83033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298345-83DC-4E72-98BA-0F63EA72CFCB}">
      <dsp:nvSpPr>
        <dsp:cNvPr id="0" name=""/>
        <dsp:cNvSpPr/>
      </dsp:nvSpPr>
      <dsp:spPr>
        <a:xfrm>
          <a:off x="3572877" y="700230"/>
          <a:ext cx="481596" cy="48159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0D6C15-9954-4189-AB25-7F8DCE8683E2}">
      <dsp:nvSpPr>
        <dsp:cNvPr id="0" name=""/>
        <dsp:cNvSpPr/>
      </dsp:nvSpPr>
      <dsp:spPr>
        <a:xfrm>
          <a:off x="4406774" y="525859"/>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a:t>FIRO began as an innovative concept—leveraging improved forecasting to enhance water management without compromising flood protection.</a:t>
          </a:r>
        </a:p>
      </dsp:txBody>
      <dsp:txXfrm>
        <a:off x="4406774" y="525859"/>
        <a:ext cx="1957227" cy="830338"/>
      </dsp:txXfrm>
    </dsp:sp>
    <dsp:sp modelId="{3418C9FF-F2EF-4C58-98D6-3F5BB71481BB}">
      <dsp:nvSpPr>
        <dsp:cNvPr id="0" name=""/>
        <dsp:cNvSpPr/>
      </dsp:nvSpPr>
      <dsp:spPr>
        <a:xfrm>
          <a:off x="91977" y="2268721"/>
          <a:ext cx="830338" cy="830338"/>
        </a:xfrm>
        <a:prstGeom prst="ellipse">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dsp:style>
    </dsp:sp>
    <dsp:sp modelId="{54C71020-E70D-4663-BCB4-ED0B8C4504EA}">
      <dsp:nvSpPr>
        <dsp:cNvPr id="0" name=""/>
        <dsp:cNvSpPr/>
      </dsp:nvSpPr>
      <dsp:spPr>
        <a:xfrm>
          <a:off x="266348" y="2443092"/>
          <a:ext cx="481596" cy="48159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79965A-7E98-4EA1-ADB0-FB12A984230D}">
      <dsp:nvSpPr>
        <dsp:cNvPr id="0" name=""/>
        <dsp:cNvSpPr/>
      </dsp:nvSpPr>
      <dsp:spPr>
        <a:xfrm>
          <a:off x="1100246" y="2268721"/>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422400">
            <a:lnSpc>
              <a:spcPct val="100000"/>
            </a:lnSpc>
            <a:spcBef>
              <a:spcPct val="0"/>
            </a:spcBef>
            <a:spcAft>
              <a:spcPct val="35000"/>
            </a:spcAft>
            <a:buNone/>
          </a:pPr>
          <a:r>
            <a:rPr lang="en-US" sz="3200" b="1" u="sng" kern="1200" dirty="0">
              <a:solidFill>
                <a:schemeClr val="accent1"/>
              </a:solidFill>
            </a:rPr>
            <a:t>Present</a:t>
          </a:r>
          <a:r>
            <a:rPr lang="en-US" sz="3200" u="sng" kern="1200" dirty="0">
              <a:solidFill>
                <a:schemeClr val="accent1"/>
              </a:solidFill>
            </a:rPr>
            <a:t>:</a:t>
          </a:r>
          <a:r>
            <a:rPr lang="en-US" sz="3200" kern="1200" dirty="0">
              <a:solidFill>
                <a:schemeClr val="accent1"/>
              </a:solidFill>
            </a:rPr>
            <a:t> </a:t>
          </a:r>
        </a:p>
      </dsp:txBody>
      <dsp:txXfrm>
        <a:off x="1100246" y="2268721"/>
        <a:ext cx="1957227" cy="830338"/>
      </dsp:txXfrm>
    </dsp:sp>
    <dsp:sp modelId="{A8EA1B2F-249B-4FDA-9FC6-F261396FA27D}">
      <dsp:nvSpPr>
        <dsp:cNvPr id="0" name=""/>
        <dsp:cNvSpPr/>
      </dsp:nvSpPr>
      <dsp:spPr>
        <a:xfrm>
          <a:off x="3398506" y="2268721"/>
          <a:ext cx="830338" cy="830338"/>
        </a:xfrm>
        <a:prstGeom prst="ellipse">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dsp:style>
    </dsp:sp>
    <dsp:sp modelId="{4C1854F2-B77A-41CB-A895-193A070AB85F}">
      <dsp:nvSpPr>
        <dsp:cNvPr id="0" name=""/>
        <dsp:cNvSpPr/>
      </dsp:nvSpPr>
      <dsp:spPr>
        <a:xfrm>
          <a:off x="3572877" y="2443092"/>
          <a:ext cx="481596" cy="48159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ACCA46-D20C-4D95-8D65-06D2204AED0A}">
      <dsp:nvSpPr>
        <dsp:cNvPr id="0" name=""/>
        <dsp:cNvSpPr/>
      </dsp:nvSpPr>
      <dsp:spPr>
        <a:xfrm>
          <a:off x="4406774" y="2268721"/>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dirty="0"/>
            <a:t>Today, FIRO enables OCWD and partners to </a:t>
          </a:r>
          <a:r>
            <a:rPr lang="en-US" sz="1100" b="1" kern="1200" dirty="0"/>
            <a:t>operate Prado Dam more efficiently</a:t>
          </a:r>
          <a:r>
            <a:rPr lang="en-US" sz="1100" kern="1200" dirty="0"/>
            <a:t>, capturing more stormwater for </a:t>
          </a:r>
          <a:r>
            <a:rPr lang="en-US" sz="1100" b="1" kern="1200" dirty="0"/>
            <a:t>groundwater recharge</a:t>
          </a:r>
          <a:r>
            <a:rPr lang="en-US" sz="1100" kern="1200" dirty="0"/>
            <a:t>, while using </a:t>
          </a:r>
          <a:r>
            <a:rPr lang="en-US" sz="1100" b="1" kern="1200" dirty="0"/>
            <a:t>AI-powered weather and ecosystem tools</a:t>
          </a:r>
          <a:r>
            <a:rPr lang="en-US" sz="1100" kern="1200" dirty="0"/>
            <a:t> to protect endangered species and habitat.</a:t>
          </a:r>
        </a:p>
      </dsp:txBody>
      <dsp:txXfrm>
        <a:off x="4406774" y="2268721"/>
        <a:ext cx="1957227" cy="830338"/>
      </dsp:txXfrm>
    </dsp:sp>
    <dsp:sp modelId="{03B22E03-09C5-4DD3-8F91-409D8D1AE00C}">
      <dsp:nvSpPr>
        <dsp:cNvPr id="0" name=""/>
        <dsp:cNvSpPr/>
      </dsp:nvSpPr>
      <dsp:spPr>
        <a:xfrm>
          <a:off x="91977" y="4011582"/>
          <a:ext cx="830338" cy="83033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08FB21-850D-4F8A-8E05-39538098DD3D}">
      <dsp:nvSpPr>
        <dsp:cNvPr id="0" name=""/>
        <dsp:cNvSpPr/>
      </dsp:nvSpPr>
      <dsp:spPr>
        <a:xfrm>
          <a:off x="266348" y="4185953"/>
          <a:ext cx="481596" cy="48159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35620C-23D4-4C74-855D-431ED79719F5}">
      <dsp:nvSpPr>
        <dsp:cNvPr id="0" name=""/>
        <dsp:cNvSpPr/>
      </dsp:nvSpPr>
      <dsp:spPr>
        <a:xfrm>
          <a:off x="1100246" y="4011582"/>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422400">
            <a:lnSpc>
              <a:spcPct val="100000"/>
            </a:lnSpc>
            <a:spcBef>
              <a:spcPct val="0"/>
            </a:spcBef>
            <a:spcAft>
              <a:spcPct val="35000"/>
            </a:spcAft>
            <a:buNone/>
          </a:pPr>
          <a:r>
            <a:rPr lang="en-US" sz="3200" b="1" u="sng" kern="1200" dirty="0">
              <a:solidFill>
                <a:schemeClr val="accent1"/>
              </a:solidFill>
            </a:rPr>
            <a:t>Future</a:t>
          </a:r>
          <a:r>
            <a:rPr lang="en-US" sz="3200" u="sng" kern="1200" dirty="0">
              <a:solidFill>
                <a:schemeClr val="accent1"/>
              </a:solidFill>
            </a:rPr>
            <a:t>:</a:t>
          </a:r>
          <a:r>
            <a:rPr lang="en-US" sz="1100" kern="1200" dirty="0">
              <a:solidFill>
                <a:schemeClr val="accent1"/>
              </a:solidFill>
            </a:rPr>
            <a:t> </a:t>
          </a:r>
        </a:p>
      </dsp:txBody>
      <dsp:txXfrm>
        <a:off x="1100246" y="4011582"/>
        <a:ext cx="1957227" cy="830338"/>
      </dsp:txXfrm>
    </dsp:sp>
    <dsp:sp modelId="{F640D683-0E3E-4BB1-A562-696DAE23542D}">
      <dsp:nvSpPr>
        <dsp:cNvPr id="0" name=""/>
        <dsp:cNvSpPr/>
      </dsp:nvSpPr>
      <dsp:spPr>
        <a:xfrm>
          <a:off x="3398506" y="4011582"/>
          <a:ext cx="830338" cy="83033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6619CE-4C3F-4412-B530-6FC332FC4EEE}">
      <dsp:nvSpPr>
        <dsp:cNvPr id="0" name=""/>
        <dsp:cNvSpPr/>
      </dsp:nvSpPr>
      <dsp:spPr>
        <a:xfrm>
          <a:off x="3572877" y="4185953"/>
          <a:ext cx="481596" cy="48159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2BDC7E-A99A-4713-AEEF-A4E7D4633986}">
      <dsp:nvSpPr>
        <dsp:cNvPr id="0" name=""/>
        <dsp:cNvSpPr/>
      </dsp:nvSpPr>
      <dsp:spPr>
        <a:xfrm>
          <a:off x="4406774" y="4011582"/>
          <a:ext cx="1957227" cy="830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kern="1200"/>
            <a:t>As we pursue long-term elevation increases behind Prado, </a:t>
          </a:r>
          <a:r>
            <a:rPr lang="en-US" sz="1100" b="1" kern="1200"/>
            <a:t>FIRO studies provide the science and confidence</a:t>
          </a:r>
          <a:r>
            <a:rPr lang="en-US" sz="1100" kern="1200"/>
            <a:t> to safely store more water—</a:t>
          </a:r>
          <a:r>
            <a:rPr lang="en-US" sz="1100" b="1" kern="1200"/>
            <a:t>now and in the future</a:t>
          </a:r>
          <a:r>
            <a:rPr lang="en-US" sz="1100" kern="1200"/>
            <a:t>—bolstering regional water supply in a changing climate.</a:t>
          </a:r>
        </a:p>
      </dsp:txBody>
      <dsp:txXfrm>
        <a:off x="4406774" y="4011582"/>
        <a:ext cx="1957227" cy="830338"/>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514" cy="741533"/>
          </a:xfrm>
          <a:prstGeom prst="rect">
            <a:avLst/>
          </a:prstGeom>
        </p:spPr>
        <p:txBody>
          <a:bodyPr vert="horz" lIns="135998" tIns="67999" rIns="135998" bIns="67999" rtlCol="0"/>
          <a:lstStyle>
            <a:lvl1pPr algn="l">
              <a:defRPr sz="1800"/>
            </a:lvl1pPr>
          </a:lstStyle>
          <a:p>
            <a:endParaRPr lang="en-US" dirty="0"/>
          </a:p>
        </p:txBody>
      </p:sp>
      <p:sp>
        <p:nvSpPr>
          <p:cNvPr id="3" name="Date Placeholder 2"/>
          <p:cNvSpPr>
            <a:spLocks noGrp="1"/>
          </p:cNvSpPr>
          <p:nvPr>
            <p:ph type="dt" idx="1"/>
          </p:nvPr>
        </p:nvSpPr>
        <p:spPr>
          <a:xfrm>
            <a:off x="5264745" y="0"/>
            <a:ext cx="4029511" cy="741533"/>
          </a:xfrm>
          <a:prstGeom prst="rect">
            <a:avLst/>
          </a:prstGeom>
        </p:spPr>
        <p:txBody>
          <a:bodyPr vert="horz" lIns="135998" tIns="67999" rIns="135998" bIns="67999" rtlCol="0"/>
          <a:lstStyle>
            <a:lvl1pPr algn="r">
              <a:defRPr sz="1800"/>
            </a:lvl1pPr>
          </a:lstStyle>
          <a:p>
            <a:fld id="{4A6B0E1B-D564-45FC-9217-4E3B4A39B21C}" type="datetimeFigureOut">
              <a:rPr lang="en-US" smtClean="0"/>
              <a:t>8/1/25</a:t>
            </a:fld>
            <a:endParaRPr lang="en-US" dirty="0"/>
          </a:p>
        </p:txBody>
      </p:sp>
      <p:sp>
        <p:nvSpPr>
          <p:cNvPr id="4" name="Slide Image Placeholder 3"/>
          <p:cNvSpPr>
            <a:spLocks noGrp="1" noRot="1" noChangeAspect="1"/>
          </p:cNvSpPr>
          <p:nvPr>
            <p:ph type="sldImg" idx="2"/>
          </p:nvPr>
        </p:nvSpPr>
        <p:spPr>
          <a:xfrm>
            <a:off x="220663" y="1846263"/>
            <a:ext cx="8856662" cy="4983162"/>
          </a:xfrm>
          <a:prstGeom prst="rect">
            <a:avLst/>
          </a:prstGeom>
          <a:noFill/>
          <a:ln w="12700">
            <a:solidFill>
              <a:prstClr val="black"/>
            </a:solidFill>
          </a:ln>
        </p:spPr>
        <p:txBody>
          <a:bodyPr vert="horz" lIns="135998" tIns="67999" rIns="135998" bIns="67999" rtlCol="0" anchor="ctr"/>
          <a:lstStyle/>
          <a:p>
            <a:endParaRPr lang="en-US" dirty="0"/>
          </a:p>
        </p:txBody>
      </p:sp>
      <p:sp>
        <p:nvSpPr>
          <p:cNvPr id="5" name="Notes Placeholder 4"/>
          <p:cNvSpPr>
            <a:spLocks noGrp="1"/>
          </p:cNvSpPr>
          <p:nvPr>
            <p:ph type="body" sz="quarter" idx="3"/>
          </p:nvPr>
        </p:nvSpPr>
        <p:spPr>
          <a:xfrm>
            <a:off x="930713" y="7107607"/>
            <a:ext cx="7437119" cy="5816231"/>
          </a:xfrm>
          <a:prstGeom prst="rect">
            <a:avLst/>
          </a:prstGeom>
        </p:spPr>
        <p:txBody>
          <a:bodyPr vert="horz" lIns="135998" tIns="67999" rIns="135998" bIns="6799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4028569"/>
            <a:ext cx="4029514" cy="741533"/>
          </a:xfrm>
          <a:prstGeom prst="rect">
            <a:avLst/>
          </a:prstGeom>
        </p:spPr>
        <p:txBody>
          <a:bodyPr vert="horz" lIns="135998" tIns="67999" rIns="135998" bIns="67999" rtlCol="0" anchor="b"/>
          <a:lstStyle>
            <a:lvl1pPr algn="l">
              <a:defRPr sz="1800"/>
            </a:lvl1pPr>
          </a:lstStyle>
          <a:p>
            <a:endParaRPr lang="en-US" dirty="0"/>
          </a:p>
        </p:txBody>
      </p:sp>
      <p:sp>
        <p:nvSpPr>
          <p:cNvPr id="7" name="Slide Number Placeholder 6"/>
          <p:cNvSpPr>
            <a:spLocks noGrp="1"/>
          </p:cNvSpPr>
          <p:nvPr>
            <p:ph type="sldNum" sz="quarter" idx="5"/>
          </p:nvPr>
        </p:nvSpPr>
        <p:spPr>
          <a:xfrm>
            <a:off x="5264745" y="14028569"/>
            <a:ext cx="4029511" cy="741533"/>
          </a:xfrm>
          <a:prstGeom prst="rect">
            <a:avLst/>
          </a:prstGeom>
        </p:spPr>
        <p:txBody>
          <a:bodyPr vert="horz" lIns="135998" tIns="67999" rIns="135998" bIns="67999" rtlCol="0" anchor="b"/>
          <a:lstStyle>
            <a:lvl1pPr algn="r">
              <a:defRPr sz="1800"/>
            </a:lvl1pPr>
          </a:lstStyle>
          <a:p>
            <a:fld id="{512EBC74-E5BC-4D17-B6CF-02CEA80C43EB}" type="slidenum">
              <a:rPr lang="en-US" smtClean="0"/>
              <a:t>‹#›</a:t>
            </a:fld>
            <a:endParaRPr lang="en-US" dirty="0"/>
          </a:p>
        </p:txBody>
      </p:sp>
    </p:spTree>
    <p:extLst>
      <p:ext uri="{BB962C8B-B14F-4D97-AF65-F5344CB8AC3E}">
        <p14:creationId xmlns:p14="http://schemas.microsoft.com/office/powerpoint/2010/main" val="1366568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least Bell’s vireo is an endangered bird species reliant on healthy riparian habitats. Prado Dam plays a dual role here: it’s a crucial water storage asset for OCWD and a habitat creator for the vireo. This unique relationship presents both an opportunity and a challenge, as we balance water management with habitat preservation.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30442-FB85-4FCC-A299-9CA622355A6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938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digital twin is a virtual storyteller. By taking historical monitoring data and simulating it, we can visualize how changing water levels over time have impacted habitat health. It’s not just numbers on a page; it’s a story endangered species recovery. </a:t>
            </a:r>
          </a:p>
          <a:p>
            <a:endParaRPr lang="en-US" dirty="0"/>
          </a:p>
          <a:p>
            <a:r>
              <a:rPr lang="en-US" dirty="0"/>
              <a:t>This digital twin allows us to translate decades of monitoring data into a transparent, visual story. By doing so, we create an accessible and comprehensive way for regulators to see firsthand how increased water storage has historically benefited this sensitive habitat. Our goal is to deepen our partnership with regulators by providing insights that help us collaboratively protect and enhance critical species and ecosystems.</a:t>
            </a:r>
          </a:p>
          <a:p>
            <a:endParaRPr lang="en-US" dirty="0"/>
          </a:p>
        </p:txBody>
      </p:sp>
      <p:sp>
        <p:nvSpPr>
          <p:cNvPr id="4" name="Slide Number Placeholder 3"/>
          <p:cNvSpPr>
            <a:spLocks noGrp="1"/>
          </p:cNvSpPr>
          <p:nvPr>
            <p:ph type="sldNum" sz="quarter" idx="5"/>
          </p:nvPr>
        </p:nvSpPr>
        <p:spPr/>
        <p:txBody>
          <a:bodyPr/>
          <a:lstStyle/>
          <a:p>
            <a:fld id="{512EBC74-E5BC-4D17-B6CF-02CEA80C43EB}" type="slidenum">
              <a:rPr lang="en-US" smtClean="0"/>
              <a:t>8</a:t>
            </a:fld>
            <a:endParaRPr lang="en-US" dirty="0"/>
          </a:p>
        </p:txBody>
      </p:sp>
    </p:spTree>
    <p:extLst>
      <p:ext uri="{BB962C8B-B14F-4D97-AF65-F5344CB8AC3E}">
        <p14:creationId xmlns:p14="http://schemas.microsoft.com/office/powerpoint/2010/main" val="116454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digital twin initiative is structured in two phases. In the first phase of this project, we’re focused on understanding and communicating the past. Decades of data on water levels, habitat growth, and vireo population trends are being analyzed to show long-term patterns. This historical perspective helps us create a foundation for our story—one that shows how consistent water storage supports a healthy habitat. By reflecting on this data, we’re building a solid narrative that illustrates our dedication to sustainable habitat management.</a:t>
            </a:r>
          </a:p>
        </p:txBody>
      </p:sp>
      <p:sp>
        <p:nvSpPr>
          <p:cNvPr id="4" name="Slide Number Placeholder 3"/>
          <p:cNvSpPr>
            <a:spLocks noGrp="1"/>
          </p:cNvSpPr>
          <p:nvPr>
            <p:ph type="sldNum" sz="quarter" idx="5"/>
          </p:nvPr>
        </p:nvSpPr>
        <p:spPr/>
        <p:txBody>
          <a:bodyPr/>
          <a:lstStyle/>
          <a:p>
            <a:fld id="{512EBC74-E5BC-4D17-B6CF-02CEA80C43EB}" type="slidenum">
              <a:rPr lang="en-US" smtClean="0"/>
              <a:t>9</a:t>
            </a:fld>
            <a:endParaRPr lang="en-US" dirty="0"/>
          </a:p>
        </p:txBody>
      </p:sp>
    </p:spTree>
    <p:extLst>
      <p:ext uri="{BB962C8B-B14F-4D97-AF65-F5344CB8AC3E}">
        <p14:creationId xmlns:p14="http://schemas.microsoft.com/office/powerpoint/2010/main" val="374018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a:extLst>
            <a:ext uri="{FF2B5EF4-FFF2-40B4-BE49-F238E27FC236}">
              <a16:creationId xmlns:a16="http://schemas.microsoft.com/office/drawing/2014/main" id="{DBC868F5-4CD4-436D-858E-D866662DEA24}"/>
            </a:ext>
          </a:extLst>
        </p:cNvPr>
        <p:cNvGrpSpPr/>
        <p:nvPr/>
      </p:nvGrpSpPr>
      <p:grpSpPr>
        <a:xfrm>
          <a:off x="0" y="0"/>
          <a:ext cx="0" cy="0"/>
          <a:chOff x="0" y="0"/>
          <a:chExt cx="0" cy="0"/>
        </a:xfrm>
      </p:grpSpPr>
      <p:sp>
        <p:nvSpPr>
          <p:cNvPr id="192" name="Google Shape;192;p10:notes">
            <a:extLst>
              <a:ext uri="{FF2B5EF4-FFF2-40B4-BE49-F238E27FC236}">
                <a16:creationId xmlns:a16="http://schemas.microsoft.com/office/drawing/2014/main" id="{9B9E9673-A4A9-2981-A70A-E1DEDED01D2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93" name="Google Shape;193;p10:notes">
            <a:extLst>
              <a:ext uri="{FF2B5EF4-FFF2-40B4-BE49-F238E27FC236}">
                <a16:creationId xmlns:a16="http://schemas.microsoft.com/office/drawing/2014/main" id="{FADD9EE5-4431-0E15-D667-31609FE500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613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 Phase 2, we plan to take our digital twin from a storytelling tool to a predictive one. By incorporating AI-driven forecasting, we’ll be able to simulate how different water storage scenarios may impact the vireo habitat in the future. This predictive capability transforms our digital twin into a tool that helps regulators move from assumption-based decisions to data-backed ones. By providing clear, predictive insights, we can support regulatory partners in making choices that safeguard the environment while meeting water management needs.</a:t>
            </a:r>
          </a:p>
          <a:p>
            <a:endParaRPr lang="en-US" dirty="0"/>
          </a:p>
          <a:p>
            <a:r>
              <a:rPr lang="en-US" dirty="0"/>
              <a:t>Looking ahead, Phase 2 of our digital twin project will enable us to move from historical analysis to future modeling. We’ll use AI to simulate potential outcomes, showing how different water storage scenarios might impact habitat quality and vireo populations. This predictive capability provides a proactive tool for regulatory partners, empowering them to make informed, data-driven decisions. It’s about forecasting the future, helping us collaboratively plan for sustainable water and habitat management.</a:t>
            </a:r>
          </a:p>
        </p:txBody>
      </p:sp>
      <p:sp>
        <p:nvSpPr>
          <p:cNvPr id="4" name="Slide Number Placeholder 3"/>
          <p:cNvSpPr>
            <a:spLocks noGrp="1"/>
          </p:cNvSpPr>
          <p:nvPr>
            <p:ph type="sldNum" sz="quarter" idx="5"/>
          </p:nvPr>
        </p:nvSpPr>
        <p:spPr/>
        <p:txBody>
          <a:bodyPr/>
          <a:lstStyle/>
          <a:p>
            <a:fld id="{512EBC74-E5BC-4D17-B6CF-02CEA80C43EB}" type="slidenum">
              <a:rPr lang="en-US" smtClean="0"/>
              <a:t>12</a:t>
            </a:fld>
            <a:endParaRPr lang="en-US" dirty="0"/>
          </a:p>
        </p:txBody>
      </p:sp>
    </p:spTree>
    <p:extLst>
      <p:ext uri="{BB962C8B-B14F-4D97-AF65-F5344CB8AC3E}">
        <p14:creationId xmlns:p14="http://schemas.microsoft.com/office/powerpoint/2010/main" val="3149979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a:extLst>
            <a:ext uri="{FF2B5EF4-FFF2-40B4-BE49-F238E27FC236}">
              <a16:creationId xmlns:a16="http://schemas.microsoft.com/office/drawing/2014/main" id="{68625B96-BC4B-6B21-6602-513DB17BB7AE}"/>
            </a:ext>
          </a:extLst>
        </p:cNvPr>
        <p:cNvGrpSpPr/>
        <p:nvPr/>
      </p:nvGrpSpPr>
      <p:grpSpPr>
        <a:xfrm>
          <a:off x="0" y="0"/>
          <a:ext cx="0" cy="0"/>
          <a:chOff x="0" y="0"/>
          <a:chExt cx="0" cy="0"/>
        </a:xfrm>
      </p:grpSpPr>
      <p:sp>
        <p:nvSpPr>
          <p:cNvPr id="192" name="Google Shape;192;p10:notes">
            <a:extLst>
              <a:ext uri="{FF2B5EF4-FFF2-40B4-BE49-F238E27FC236}">
                <a16:creationId xmlns:a16="http://schemas.microsoft.com/office/drawing/2014/main" id="{8CB8146F-11B6-CA8D-62A5-B39B6EAC9B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 </a:t>
            </a:r>
            <a:endParaRPr dirty="0"/>
          </a:p>
        </p:txBody>
      </p:sp>
      <p:sp>
        <p:nvSpPr>
          <p:cNvPr id="193" name="Google Shape;193;p10:notes">
            <a:extLst>
              <a:ext uri="{FF2B5EF4-FFF2-40B4-BE49-F238E27FC236}">
                <a16:creationId xmlns:a16="http://schemas.microsoft.com/office/drawing/2014/main" id="{9050AB62-621B-AA78-C358-3EECC4168A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5142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a:extLst>
            <a:ext uri="{FF2B5EF4-FFF2-40B4-BE49-F238E27FC236}">
              <a16:creationId xmlns:a16="http://schemas.microsoft.com/office/drawing/2014/main" id="{A2BC51C3-5500-C242-C94B-03CB73C1865B}"/>
            </a:ext>
          </a:extLst>
        </p:cNvPr>
        <p:cNvGrpSpPr/>
        <p:nvPr/>
      </p:nvGrpSpPr>
      <p:grpSpPr>
        <a:xfrm>
          <a:off x="0" y="0"/>
          <a:ext cx="0" cy="0"/>
          <a:chOff x="0" y="0"/>
          <a:chExt cx="0" cy="0"/>
        </a:xfrm>
      </p:grpSpPr>
      <p:sp>
        <p:nvSpPr>
          <p:cNvPr id="192" name="Google Shape;192;p10:notes">
            <a:extLst>
              <a:ext uri="{FF2B5EF4-FFF2-40B4-BE49-F238E27FC236}">
                <a16:creationId xmlns:a16="http://schemas.microsoft.com/office/drawing/2014/main" id="{2CBB183A-0D04-9ED7-7EF5-08809B71B43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 </a:t>
            </a:r>
            <a:endParaRPr dirty="0"/>
          </a:p>
        </p:txBody>
      </p:sp>
      <p:sp>
        <p:nvSpPr>
          <p:cNvPr id="193" name="Google Shape;193;p10:notes">
            <a:extLst>
              <a:ext uri="{FF2B5EF4-FFF2-40B4-BE49-F238E27FC236}">
                <a16:creationId xmlns:a16="http://schemas.microsoft.com/office/drawing/2014/main" id="{07038C5E-3F41-D581-275C-55747ED98B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7728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0B42E1-BB3A-E5ED-20BF-94298567F4F9}"/>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dirty="0"/>
          </a:p>
        </p:txBody>
      </p:sp>
      <p:sp>
        <p:nvSpPr>
          <p:cNvPr id="2" name="Title 1">
            <a:extLst>
              <a:ext uri="{FF2B5EF4-FFF2-40B4-BE49-F238E27FC236}">
                <a16:creationId xmlns:a16="http://schemas.microsoft.com/office/drawing/2014/main" id="{270F6FC7-94D9-A826-0233-6CD664B972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F50D19-15F3-3F6A-A642-EB80BD918F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2381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7E25B-27E7-640C-41CE-663FF311B5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4E7820-C40F-A02B-4C39-75D92C235A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A5223F-14F1-773F-4D28-1B2D7083828E}"/>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74B53EB3-1BCA-E23D-8127-167E34EFCB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2D563-FA30-2788-8B4A-76F790A50267}"/>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3690691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BBA4-90B9-9EF9-9297-0D21E5CAA1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4B356D-8B5C-65D8-35E2-5D1AE9C33E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599726-F5F3-AD51-F6E4-663BE9ABEB21}"/>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4CAF2FC2-C92A-C9C9-10FC-06C18A6801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B0261F-9456-43A4-B8EB-6E4BB7708FD2}"/>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4233275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EB77E-9246-1214-CE52-8A957921AF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6AAB24-41A8-D609-FC55-F0FF2F7576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CB33A8F-5B5F-AEEE-7491-AA9BB791FD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BAA08A-A06B-F5CC-E36F-5930B8A5EBD4}"/>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6" name="Footer Placeholder 5">
            <a:extLst>
              <a:ext uri="{FF2B5EF4-FFF2-40B4-BE49-F238E27FC236}">
                <a16:creationId xmlns:a16="http://schemas.microsoft.com/office/drawing/2014/main" id="{633DCA17-171A-11E5-1A75-557E83C566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86F764-CD09-2546-7117-767FA5CBCA31}"/>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92918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8CD6B-37B4-470F-E84F-DB51AFCFEE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E5C3B4-FF59-EF4B-5CD5-AFA25B71E2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955F3A-11EB-DC24-78D1-23D15CC09D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8E0711-8E04-295A-1F39-9806F06519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372E38-15A5-41E5-B6B6-F7E1D1FBC0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CFDCF0-C043-D09E-00DE-C86446740300}"/>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8" name="Footer Placeholder 7">
            <a:extLst>
              <a:ext uri="{FF2B5EF4-FFF2-40B4-BE49-F238E27FC236}">
                <a16:creationId xmlns:a16="http://schemas.microsoft.com/office/drawing/2014/main" id="{2B43D17C-B36C-DA4D-61A8-31E6B34562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C94E6B-55A4-18D5-87C7-770986E4517A}"/>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3117089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05C01-AB8E-E66B-DEF5-66F9D2C937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C2797E0-E4CC-4973-2CF2-C989D9513C15}"/>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4" name="Footer Placeholder 3">
            <a:extLst>
              <a:ext uri="{FF2B5EF4-FFF2-40B4-BE49-F238E27FC236}">
                <a16:creationId xmlns:a16="http://schemas.microsoft.com/office/drawing/2014/main" id="{5E633260-3491-F4DF-FBAD-E3809BA4A9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5E36-3BF6-11AC-7511-A834ED6B129D}"/>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9050596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935CCC-989F-7787-CB55-ADEA2597F67A}"/>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3" name="Footer Placeholder 2">
            <a:extLst>
              <a:ext uri="{FF2B5EF4-FFF2-40B4-BE49-F238E27FC236}">
                <a16:creationId xmlns:a16="http://schemas.microsoft.com/office/drawing/2014/main" id="{CD2C692A-B33C-05EE-E28F-F9B25D96C3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885168-D300-A893-00AB-D3D8081DE5F7}"/>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69301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FD64F-8DCC-578C-20A8-70806D5BCD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4832CA-3C1D-AC39-3B22-D4EA04F149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3FFB15-FB3E-BED9-1E73-B501AC98AD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C0CBEF-BE80-EB0B-7960-615ACADAC254}"/>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6" name="Footer Placeholder 5">
            <a:extLst>
              <a:ext uri="{FF2B5EF4-FFF2-40B4-BE49-F238E27FC236}">
                <a16:creationId xmlns:a16="http://schemas.microsoft.com/office/drawing/2014/main" id="{2EB9A459-AC6A-349F-977C-7DB002DD2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C79E2D-CF3B-9282-8C1D-D93BBBAB41AE}"/>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3546339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BA175-FF8D-8E17-B3FC-ED2144B4E2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A82266-226A-CD3A-D75D-C0FCD166E0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1204A9-521F-10FB-B378-7AE71FBBFA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7C100A-1EE7-638A-D39F-F920DCEA4785}"/>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6" name="Footer Placeholder 5">
            <a:extLst>
              <a:ext uri="{FF2B5EF4-FFF2-40B4-BE49-F238E27FC236}">
                <a16:creationId xmlns:a16="http://schemas.microsoft.com/office/drawing/2014/main" id="{BB8EAF0B-C5D3-7309-21AE-CB4E7798AA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048FDD-4796-80E8-0648-58FEE5B00309}"/>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4225143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4448E-A756-8191-06CB-0053269C14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0287E8-8246-7190-8BED-BD0E53185B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7E01DD-A420-FE2B-9FFD-99D0A3931241}"/>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7076527C-1F13-BFBC-83CD-4E63A5AE1C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6B9135-BEF2-178D-2504-5C3D3F0FE110}"/>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2357956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6A098A-62CB-A9E7-0053-AF4638977C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83D06A-A26F-C574-9837-48CAEC3274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49D71D-DAB5-4334-5D7B-C15F1744020A}"/>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54156FBD-A1A0-A379-FB59-C436242405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A0A07-D6DB-0A8C-543C-E0D5B8964576}"/>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2508296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F357F-3EB5-BDC6-874A-431873C53EAD}"/>
              </a:ext>
            </a:extLst>
          </p:cNvPr>
          <p:cNvSpPr>
            <a:spLocks noGrp="1"/>
          </p:cNvSpPr>
          <p:nvPr>
            <p:ph type="title"/>
          </p:nvPr>
        </p:nvSpPr>
        <p:spPr>
          <a:xfrm>
            <a:off x="838200" y="365125"/>
            <a:ext cx="10515600" cy="84772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99BF57B-D0EC-1B95-4097-D2669C3C4021}"/>
              </a:ext>
            </a:extLst>
          </p:cNvPr>
          <p:cNvSpPr>
            <a:spLocks noGrp="1"/>
          </p:cNvSpPr>
          <p:nvPr>
            <p:ph idx="1"/>
          </p:nvPr>
        </p:nvSpPr>
        <p:spPr>
          <a:xfrm>
            <a:off x="838200" y="1530350"/>
            <a:ext cx="10515600" cy="4646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95283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0B42E1-BB3A-E5ED-20BF-94298567F4F9}"/>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p>
        </p:txBody>
      </p:sp>
      <p:sp>
        <p:nvSpPr>
          <p:cNvPr id="2" name="Title 1">
            <a:extLst>
              <a:ext uri="{FF2B5EF4-FFF2-40B4-BE49-F238E27FC236}">
                <a16:creationId xmlns:a16="http://schemas.microsoft.com/office/drawing/2014/main" id="{270F6FC7-94D9-A826-0233-6CD664B972E8}"/>
              </a:ext>
            </a:extLst>
          </p:cNvPr>
          <p:cNvSpPr>
            <a:spLocks noGrp="1"/>
          </p:cNvSpPr>
          <p:nvPr>
            <p:ph type="ctrTitle"/>
          </p:nvPr>
        </p:nvSpPr>
        <p:spPr>
          <a:xfrm>
            <a:off x="1524000" y="1122363"/>
            <a:ext cx="9144000" cy="2387600"/>
          </a:xfrm>
        </p:spPr>
        <p:txBody>
          <a:bodyPr anchor="b">
            <a:normAutofit/>
          </a:bodyPr>
          <a:lstStyle>
            <a:lvl1pPr algn="ctr">
              <a:defRPr sz="40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36F50D19-15F3-3F6A-A642-EB80BD918F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4866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F357F-3EB5-BDC6-874A-431873C53EAD}"/>
              </a:ext>
            </a:extLst>
          </p:cNvPr>
          <p:cNvSpPr>
            <a:spLocks noGrp="1"/>
          </p:cNvSpPr>
          <p:nvPr>
            <p:ph type="title"/>
          </p:nvPr>
        </p:nvSpPr>
        <p:spPr>
          <a:xfrm>
            <a:off x="838200" y="365125"/>
            <a:ext cx="10515600" cy="84772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99BF57B-D0EC-1B95-4097-D2669C3C4021}"/>
              </a:ext>
            </a:extLst>
          </p:cNvPr>
          <p:cNvSpPr>
            <a:spLocks noGrp="1"/>
          </p:cNvSpPr>
          <p:nvPr>
            <p:ph idx="1"/>
          </p:nvPr>
        </p:nvSpPr>
        <p:spPr>
          <a:xfrm>
            <a:off x="521679" y="1530350"/>
            <a:ext cx="10515600" cy="4646613"/>
          </a:xfrm>
        </p:spPr>
        <p:txBody>
          <a:bodyPr/>
          <a:lstStyle>
            <a:lvl1pPr>
              <a:defRPr/>
            </a:lvl1pPr>
            <a:lvl2pPr>
              <a:defRPr/>
            </a:lvl2pPr>
          </a:lstStyle>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Click to edit Master text styles</a:t>
            </a:r>
          </a:p>
          <a:p>
            <a:pPr lvl="1"/>
            <a:r>
              <a:rPr lang="en-US"/>
              <a:t>Second level</a:t>
            </a:r>
          </a:p>
          <a:p>
            <a:pPr lvl="1"/>
            <a:endParaRPr lang="en-US"/>
          </a:p>
          <a:p>
            <a:pPr lvl="1"/>
            <a:endParaRPr lang="en-US"/>
          </a:p>
          <a:p>
            <a:pPr lvl="1"/>
            <a:endParaRPr lang="en-US"/>
          </a:p>
        </p:txBody>
      </p:sp>
    </p:spTree>
    <p:extLst>
      <p:ext uri="{BB962C8B-B14F-4D97-AF65-F5344CB8AC3E}">
        <p14:creationId xmlns:p14="http://schemas.microsoft.com/office/powerpoint/2010/main" val="1344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86F7B3-AF1E-0669-485B-84F16886A992}"/>
              </a:ext>
            </a:extLst>
          </p:cNvPr>
          <p:cNvSpPr>
            <a:spLocks noGrp="1"/>
          </p:cNvSpPr>
          <p:nvPr>
            <p:ph sz="half" idx="1"/>
          </p:nvPr>
        </p:nvSpPr>
        <p:spPr>
          <a:xfrm>
            <a:off x="474787" y="1543050"/>
            <a:ext cx="5181600" cy="4633913"/>
          </a:xfrm>
        </p:spPr>
        <p:txBody>
          <a:bodyPr/>
          <a:lstStyle>
            <a:lvl2pPr>
              <a:defRPr/>
            </a:lvl2pPr>
          </a:lstStyle>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1"/>
            <a:endParaRPr lang="en-US"/>
          </a:p>
        </p:txBody>
      </p:sp>
      <p:sp>
        <p:nvSpPr>
          <p:cNvPr id="4" name="Content Placeholder 3">
            <a:extLst>
              <a:ext uri="{FF2B5EF4-FFF2-40B4-BE49-F238E27FC236}">
                <a16:creationId xmlns:a16="http://schemas.microsoft.com/office/drawing/2014/main" id="{3D325AC5-9081-9F45-86A2-EF6D71B4FDD0}"/>
              </a:ext>
            </a:extLst>
          </p:cNvPr>
          <p:cNvSpPr>
            <a:spLocks noGrp="1"/>
          </p:cNvSpPr>
          <p:nvPr>
            <p:ph sz="half" idx="2"/>
          </p:nvPr>
        </p:nvSpPr>
        <p:spPr>
          <a:xfrm>
            <a:off x="6090139" y="1543050"/>
            <a:ext cx="5181600" cy="4633913"/>
          </a:xfrm>
        </p:spPr>
        <p:txBody>
          <a:bodyPr/>
          <a:lstStyle>
            <a:lvl2pPr>
              <a:defRPr/>
            </a:lvl2pPr>
          </a:lstStyle>
          <a:p>
            <a:pPr lvl="0"/>
            <a:r>
              <a:rPr lang="en-US"/>
              <a:t>Click to edit Master text styles</a:t>
            </a:r>
          </a:p>
          <a:p>
            <a:pPr lvl="1"/>
            <a:r>
              <a:rPr lang="en-US"/>
              <a:t>Second level</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0"/>
            <a:r>
              <a:rPr lang="en-US"/>
              <a:t>Click to edit Master text styles</a:t>
            </a:r>
          </a:p>
          <a:p>
            <a:pPr lvl="1"/>
            <a:r>
              <a:rPr lang="en-US"/>
              <a:t>Second level</a:t>
            </a:r>
          </a:p>
          <a:p>
            <a:pPr lvl="0"/>
            <a:r>
              <a:rPr lang="en-US"/>
              <a:t>First</a:t>
            </a:r>
          </a:p>
          <a:p>
            <a:pPr lvl="1"/>
            <a:r>
              <a:rPr lang="en-US"/>
              <a:t>Second</a:t>
            </a:r>
          </a:p>
          <a:p>
            <a:pPr lvl="1"/>
            <a:endParaRPr lang="en-US"/>
          </a:p>
        </p:txBody>
      </p:sp>
      <p:sp>
        <p:nvSpPr>
          <p:cNvPr id="8" name="Title 1">
            <a:extLst>
              <a:ext uri="{FF2B5EF4-FFF2-40B4-BE49-F238E27FC236}">
                <a16:creationId xmlns:a16="http://schemas.microsoft.com/office/drawing/2014/main" id="{8DD4537E-E24D-40D8-210B-E33C027BB310}"/>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24326315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CA32526-89D7-75F5-92A2-14E10988B8BC}"/>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1908218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04656F7-B05F-5C6E-602D-2C5D63B3A33C}"/>
              </a:ext>
            </a:extLst>
          </p:cNvPr>
          <p:cNvSpPr>
            <a:spLocks noGrp="1"/>
          </p:cNvSpPr>
          <p:nvPr>
            <p:ph type="pic" sz="quarter" idx="10"/>
          </p:nvPr>
        </p:nvSpPr>
        <p:spPr>
          <a:xfrm>
            <a:off x="0" y="0"/>
            <a:ext cx="12192000" cy="6381345"/>
          </a:xfrm>
        </p:spPr>
        <p:txBody>
          <a:bodyPr/>
          <a:lstStyle/>
          <a:p>
            <a:endParaRPr lang="en-US"/>
          </a:p>
        </p:txBody>
      </p:sp>
    </p:spTree>
    <p:extLst>
      <p:ext uri="{BB962C8B-B14F-4D97-AF65-F5344CB8AC3E}">
        <p14:creationId xmlns:p14="http://schemas.microsoft.com/office/powerpoint/2010/main" val="19422158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9A77D-E37A-2192-B46A-C8F0BC5F19A0}"/>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01A6C645-3559-7FDA-BCFE-2C135520770A}"/>
              </a:ext>
            </a:extLst>
          </p:cNvPr>
          <p:cNvSpPr>
            <a:spLocks noGrp="1"/>
          </p:cNvSpPr>
          <p:nvPr>
            <p:ph type="body" sz="quarter" idx="10"/>
          </p:nvPr>
        </p:nvSpPr>
        <p:spPr>
          <a:xfrm>
            <a:off x="498233" y="1949450"/>
            <a:ext cx="5111620" cy="4246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B2899CA6-0860-1D7B-912F-B45D43F0EB8E}"/>
              </a:ext>
            </a:extLst>
          </p:cNvPr>
          <p:cNvSpPr>
            <a:spLocks noGrp="1"/>
          </p:cNvSpPr>
          <p:nvPr>
            <p:ph type="pic" sz="quarter" idx="11"/>
          </p:nvPr>
        </p:nvSpPr>
        <p:spPr>
          <a:xfrm>
            <a:off x="6207011" y="1949450"/>
            <a:ext cx="5111620" cy="4246563"/>
          </a:xfrm>
        </p:spPr>
        <p:txBody>
          <a:bodyPr/>
          <a:lstStyle/>
          <a:p>
            <a:endParaRPr lang="en-US"/>
          </a:p>
        </p:txBody>
      </p:sp>
    </p:spTree>
    <p:extLst>
      <p:ext uri="{BB962C8B-B14F-4D97-AF65-F5344CB8AC3E}">
        <p14:creationId xmlns:p14="http://schemas.microsoft.com/office/powerpoint/2010/main" val="22031475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235200" y="1"/>
            <a:ext cx="8737600" cy="1139825"/>
          </a:xfrm>
        </p:spPr>
        <p:txBody>
          <a:bodyPr/>
          <a:lstStyle/>
          <a:p>
            <a:r>
              <a:rPr lang="en-US"/>
              <a:t>Click to edit Master title style</a:t>
            </a:r>
          </a:p>
        </p:txBody>
      </p:sp>
      <p:sp>
        <p:nvSpPr>
          <p:cNvPr id="3" name="Chart Placeholder 2"/>
          <p:cNvSpPr>
            <a:spLocks noGrp="1"/>
          </p:cNvSpPr>
          <p:nvPr>
            <p:ph type="chart" idx="1"/>
          </p:nvPr>
        </p:nvSpPr>
        <p:spPr>
          <a:xfrm>
            <a:off x="609600" y="2027237"/>
            <a:ext cx="10972800" cy="4449763"/>
          </a:xfrm>
        </p:spPr>
        <p:txBody>
          <a:bodyPr/>
          <a:lstStyle/>
          <a:p>
            <a:pPr lvl="0"/>
            <a:endParaRPr lang="en-US" noProof="0"/>
          </a:p>
        </p:txBody>
      </p:sp>
    </p:spTree>
    <p:extLst>
      <p:ext uri="{BB962C8B-B14F-4D97-AF65-F5344CB8AC3E}">
        <p14:creationId xmlns:p14="http://schemas.microsoft.com/office/powerpoint/2010/main" val="361206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246F23-96E4-4BEB-AD37-BF12E14337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9065741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2CC9EA9-B73B-458D-9136-5EECFAEAD91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785"/>
            <a:ext cx="12192000" cy="685443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5975700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2CC9EA9-B73B-458D-9136-5EECFAEAD91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 y="1785"/>
            <a:ext cx="12191999" cy="685443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695612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0E2B57-0A92-6D62-4B5A-93F1C3B265E0}"/>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dirty="0"/>
          </a:p>
        </p:txBody>
      </p:sp>
      <p:sp>
        <p:nvSpPr>
          <p:cNvPr id="2" name="Title 1">
            <a:extLst>
              <a:ext uri="{FF2B5EF4-FFF2-40B4-BE49-F238E27FC236}">
                <a16:creationId xmlns:a16="http://schemas.microsoft.com/office/drawing/2014/main" id="{5451FC23-4EBA-D022-63C3-FF0E10D452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F8EC7F-B809-E53B-BDD0-A10EC5DB30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380699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16AB05B-200B-495E-B765-348B75C244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2355190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E36833E-30DC-4697-9BB6-C1E787DDDC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7934214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B3BCAA-0DAD-4C00-B3F4-BDEB1E483C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5780356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079B06-ECA7-409D-8B98-CAD1167895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075831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86A52F-1AFD-4DC3-96EC-F06B30F238C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7889228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1C6C900-718B-406E-B211-7DAD9C720C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8745259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07EFC2-72D0-4C9A-905F-C3470299D2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262F0E74-C95F-45DE-9825-D9DA59196D6E}"/>
              </a:ext>
            </a:extLst>
          </p:cNvPr>
          <p:cNvSpPr>
            <a:spLocks noGrp="1"/>
          </p:cNvSpPr>
          <p:nvPr>
            <p:ph type="ctrTitle"/>
          </p:nvPr>
        </p:nvSpPr>
        <p:spPr>
          <a:xfrm>
            <a:off x="455271" y="406402"/>
            <a:ext cx="11281459" cy="1597223"/>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EAB7FBF-E27B-4382-B4E0-F6C187E41A33}"/>
              </a:ext>
            </a:extLst>
          </p:cNvPr>
          <p:cNvSpPr>
            <a:spLocks noGrp="1"/>
          </p:cNvSpPr>
          <p:nvPr>
            <p:ph type="subTitle" idx="1"/>
          </p:nvPr>
        </p:nvSpPr>
        <p:spPr>
          <a:xfrm>
            <a:off x="455271" y="3259569"/>
            <a:ext cx="11281459" cy="1998233"/>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8849647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4E883-1B3A-464E-A0D7-9585C6FA3B54}"/>
              </a:ext>
            </a:extLst>
          </p:cNvPr>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20CBEE-2DE4-44C5-969D-DF50654BF2FE}"/>
              </a:ext>
            </a:extLst>
          </p:cNvPr>
          <p:cNvSpPr>
            <a:spLocks noGrp="1"/>
          </p:cNvSpPr>
          <p:nvPr>
            <p:ph idx="1"/>
          </p:nvPr>
        </p:nvSpPr>
        <p:spPr/>
        <p:txBody>
          <a:bodyPr/>
          <a:lstStyle>
            <a:lvl1pPr>
              <a:lnSpc>
                <a:spcPct val="150000"/>
              </a:lnSpc>
              <a:defRPr sz="2400"/>
            </a:lvl1pPr>
            <a:lvl2pPr marL="514350" indent="-171450">
              <a:lnSpc>
                <a:spcPct val="150000"/>
              </a:lnSpc>
              <a:buFont typeface="Mont ExtraLight DEMO" panose="00000400000000000000" pitchFamily="50" charset="0"/>
              <a:buChar char="–"/>
              <a:defRPr sz="2200"/>
            </a:lvl2pPr>
            <a:lvl3pPr>
              <a:lnSpc>
                <a:spcPct val="150000"/>
              </a:lnSpc>
              <a:defRPr sz="2000"/>
            </a:lvl3pPr>
            <a:lvl4pPr>
              <a:lnSpc>
                <a:spcPct val="150000"/>
              </a:lnSpc>
              <a:defRPr sz="1800"/>
            </a:lvl4pPr>
            <a:lvl5pPr>
              <a:lnSpc>
                <a:spcPct val="150000"/>
              </a:lnSpc>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98665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85616-1BE2-47CF-AB35-BA5D1AB0C0CB}"/>
              </a:ext>
            </a:extLst>
          </p:cNvPr>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87BF68F-8D36-42EA-BF36-ADC8B718AF6F}"/>
              </a:ext>
            </a:extLst>
          </p:cNvPr>
          <p:cNvSpPr>
            <a:spLocks noGrp="1"/>
          </p:cNvSpPr>
          <p:nvPr>
            <p:ph sz="half" idx="1"/>
          </p:nvPr>
        </p:nvSpPr>
        <p:spPr>
          <a:xfrm>
            <a:off x="838200" y="1443040"/>
            <a:ext cx="10515600" cy="4733925"/>
          </a:xfrm>
        </p:spPr>
        <p:txBody>
          <a:bodyPr/>
          <a:lstStyle>
            <a:lvl1pPr>
              <a:defRPr sz="2400"/>
            </a:lvl1pPr>
            <a:lvl2pPr marL="514350" indent="-171450">
              <a:buFont typeface="Mont ExtraLight DEMO" panose="00000400000000000000" pitchFamily="50" charset="0"/>
              <a:buChar char="–"/>
              <a:defRPr sz="2200"/>
            </a:lvl2pPr>
            <a:lvl3pPr>
              <a:defRPr sz="2000"/>
            </a:lvl3pPr>
            <a:lvl4pPr>
              <a:defRPr sz="1800"/>
            </a:lvl4pPr>
            <a:lvl5pPr>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274204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2851F-07AD-4193-9892-6817D8D942C2}"/>
              </a:ext>
            </a:extLst>
          </p:cNvPr>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2BFF5B00-44F0-482E-A43B-0A31480330FE}"/>
              </a:ext>
            </a:extLst>
          </p:cNvPr>
          <p:cNvSpPr>
            <a:spLocks noGrp="1"/>
          </p:cNvSpPr>
          <p:nvPr>
            <p:ph type="ftr" sz="quarter" idx="11"/>
          </p:nvPr>
        </p:nvSpPr>
        <p:spPr>
          <a:xfrm>
            <a:off x="4038600" y="6356352"/>
            <a:ext cx="4114800" cy="365125"/>
          </a:xfrm>
          <a:prstGeom prst="rect">
            <a:avLst/>
          </a:prstGeom>
        </p:spPr>
        <p:txBody>
          <a:bodyPr/>
          <a:lstStyle>
            <a:lvl1pPr>
              <a:defRPr sz="1800"/>
            </a:lvl1pPr>
          </a:lstStyle>
          <a:p>
            <a:r>
              <a:rPr lang="en-US" dirty="0"/>
              <a:t>Footer</a:t>
            </a:r>
          </a:p>
        </p:txBody>
      </p:sp>
    </p:spTree>
    <p:extLst>
      <p:ext uri="{BB962C8B-B14F-4D97-AF65-F5344CB8AC3E}">
        <p14:creationId xmlns:p14="http://schemas.microsoft.com/office/powerpoint/2010/main" val="4161602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86F7B3-AF1E-0669-485B-84F16886A992}"/>
              </a:ext>
            </a:extLst>
          </p:cNvPr>
          <p:cNvSpPr>
            <a:spLocks noGrp="1"/>
          </p:cNvSpPr>
          <p:nvPr>
            <p:ph sz="half" idx="1"/>
          </p:nvPr>
        </p:nvSpPr>
        <p:spPr>
          <a:xfrm>
            <a:off x="838200" y="1543050"/>
            <a:ext cx="5181600" cy="463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325AC5-9081-9F45-86A2-EF6D71B4FDD0}"/>
              </a:ext>
            </a:extLst>
          </p:cNvPr>
          <p:cNvSpPr>
            <a:spLocks noGrp="1"/>
          </p:cNvSpPr>
          <p:nvPr>
            <p:ph sz="half" idx="2"/>
          </p:nvPr>
        </p:nvSpPr>
        <p:spPr>
          <a:xfrm>
            <a:off x="6172200" y="1543050"/>
            <a:ext cx="5181600" cy="463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8DD4537E-E24D-40D8-210B-E33C027BB310}"/>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11600107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68E461-1CBE-4BDD-82D8-219DCA248F8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785"/>
            <a:ext cx="12192000" cy="6854430"/>
          </a:xfrm>
          <a:prstGeom prst="rect">
            <a:avLst/>
          </a:prstGeom>
        </p:spPr>
      </p:pic>
      <p:sp>
        <p:nvSpPr>
          <p:cNvPr id="3" name="Footer Placeholder 2">
            <a:extLst>
              <a:ext uri="{FF2B5EF4-FFF2-40B4-BE49-F238E27FC236}">
                <a16:creationId xmlns:a16="http://schemas.microsoft.com/office/drawing/2014/main" id="{A9229B01-6FE2-4AC2-A4A0-D6AC8CA26053}"/>
              </a:ext>
            </a:extLst>
          </p:cNvPr>
          <p:cNvSpPr>
            <a:spLocks noGrp="1"/>
          </p:cNvSpPr>
          <p:nvPr>
            <p:ph type="ftr" sz="quarter" idx="11"/>
          </p:nvPr>
        </p:nvSpPr>
        <p:spPr>
          <a:xfrm>
            <a:off x="4038600" y="6356352"/>
            <a:ext cx="4114800" cy="365125"/>
          </a:xfrm>
          <a:prstGeom prst="rect">
            <a:avLst/>
          </a:prstGeom>
        </p:spPr>
        <p:txBody>
          <a:bodyPr/>
          <a:lstStyle>
            <a:lvl1pPr>
              <a:defRPr sz="1800"/>
            </a:lvl1pPr>
          </a:lstStyle>
          <a:p>
            <a:endParaRPr lang="en-US" dirty="0"/>
          </a:p>
        </p:txBody>
      </p:sp>
    </p:spTree>
    <p:extLst>
      <p:ext uri="{BB962C8B-B14F-4D97-AF65-F5344CB8AC3E}">
        <p14:creationId xmlns:p14="http://schemas.microsoft.com/office/powerpoint/2010/main" val="15656494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CD68E7B-4A8E-4F49-A25E-E86FCF59C424}"/>
              </a:ext>
            </a:extLst>
          </p:cNvPr>
          <p:cNvSpPr>
            <a:spLocks noGrp="1"/>
          </p:cNvSpPr>
          <p:nvPr>
            <p:ph type="pic" sz="quarter" idx="12" hasCustomPrompt="1"/>
          </p:nvPr>
        </p:nvSpPr>
        <p:spPr>
          <a:xfrm>
            <a:off x="0" y="0"/>
            <a:ext cx="12192000" cy="6854825"/>
          </a:xfrm>
        </p:spPr>
        <p:txBody>
          <a:bodyPr/>
          <a:lstStyle>
            <a:lvl1pPr>
              <a:defRPr/>
            </a:lvl1pPr>
          </a:lstStyle>
          <a:p>
            <a:r>
              <a:rPr lang="en-US" dirty="0"/>
              <a:t>Full screen photo / video</a:t>
            </a:r>
          </a:p>
        </p:txBody>
      </p:sp>
      <p:pic>
        <p:nvPicPr>
          <p:cNvPr id="6" name="Picture 5">
            <a:extLst>
              <a:ext uri="{FF2B5EF4-FFF2-40B4-BE49-F238E27FC236}">
                <a16:creationId xmlns:a16="http://schemas.microsoft.com/office/drawing/2014/main" id="{76428CEC-BA10-48D1-B447-3BE19D033C11}"/>
              </a:ext>
            </a:extLst>
          </p:cNvPr>
          <p:cNvPicPr>
            <a:picLocks noChangeAspect="1"/>
          </p:cNvPicPr>
          <p:nvPr/>
        </p:nvPicPr>
        <p:blipFill rotWithShape="1">
          <a:blip r:embed="rId2">
            <a:extLst>
              <a:ext uri="{28A0092B-C50C-407E-A947-70E740481C1C}">
                <a14:useLocalDpi xmlns:a14="http://schemas.microsoft.com/office/drawing/2010/main"/>
              </a:ext>
            </a:extLst>
          </a:blip>
          <a:srcRect t="82265"/>
          <a:stretch/>
        </p:blipFill>
        <p:spPr>
          <a:xfrm>
            <a:off x="0" y="5638800"/>
            <a:ext cx="12192000" cy="1215630"/>
          </a:xfrm>
          <a:prstGeom prst="rect">
            <a:avLst/>
          </a:prstGeom>
        </p:spPr>
      </p:pic>
      <p:sp>
        <p:nvSpPr>
          <p:cNvPr id="3" name="Footer Placeholder 2">
            <a:extLst>
              <a:ext uri="{FF2B5EF4-FFF2-40B4-BE49-F238E27FC236}">
                <a16:creationId xmlns:a16="http://schemas.microsoft.com/office/drawing/2014/main" id="{A9229B01-6FE2-4AC2-A4A0-D6AC8CA26053}"/>
              </a:ext>
            </a:extLst>
          </p:cNvPr>
          <p:cNvSpPr>
            <a:spLocks noGrp="1"/>
          </p:cNvSpPr>
          <p:nvPr>
            <p:ph type="ftr" sz="quarter" idx="11"/>
          </p:nvPr>
        </p:nvSpPr>
        <p:spPr>
          <a:xfrm>
            <a:off x="4038600" y="6356352"/>
            <a:ext cx="4114800" cy="365125"/>
          </a:xfrm>
          <a:prstGeom prst="rect">
            <a:avLst/>
          </a:prstGeom>
        </p:spPr>
        <p:txBody>
          <a:bodyPr/>
          <a:lstStyle>
            <a:lvl1pPr>
              <a:defRPr sz="1800"/>
            </a:lvl1pPr>
          </a:lstStyle>
          <a:p>
            <a:r>
              <a:rPr lang="en-US" dirty="0"/>
              <a:t>Footer</a:t>
            </a:r>
          </a:p>
        </p:txBody>
      </p:sp>
    </p:spTree>
    <p:extLst>
      <p:ext uri="{BB962C8B-B14F-4D97-AF65-F5344CB8AC3E}">
        <p14:creationId xmlns:p14="http://schemas.microsoft.com/office/powerpoint/2010/main" val="10374241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_Custom Layout">
    <p:bg>
      <p:bgPr>
        <a:solidFill>
          <a:schemeClr val="bg1"/>
        </a:solidFill>
        <a:effectLst/>
      </p:bgPr>
    </p:bg>
    <p:spTree>
      <p:nvGrpSpPr>
        <p:cNvPr id="1" name=""/>
        <p:cNvGrpSpPr/>
        <p:nvPr/>
      </p:nvGrpSpPr>
      <p:grpSpPr>
        <a:xfrm>
          <a:off x="0" y="0"/>
          <a:ext cx="0" cy="0"/>
          <a:chOff x="0" y="0"/>
          <a:chExt cx="0" cy="0"/>
        </a:xfrm>
      </p:grpSpPr>
      <p:sp>
        <p:nvSpPr>
          <p:cNvPr id="9" name="Freeform 8"/>
          <p:cNvSpPr/>
          <p:nvPr userDrawn="1"/>
        </p:nvSpPr>
        <p:spPr>
          <a:xfrm>
            <a:off x="-1091980" y="855527"/>
            <a:ext cx="7634669" cy="7500908"/>
          </a:xfrm>
          <a:custGeom>
            <a:avLst/>
            <a:gdLst>
              <a:gd name="connsiteX0" fmla="*/ 4431664 w 5899869"/>
              <a:gd name="connsiteY0" fmla="*/ 3180611 h 5796501"/>
              <a:gd name="connsiteX1" fmla="*/ 5620384 w 5899869"/>
              <a:gd name="connsiteY1" fmla="*/ 4369332 h 5796501"/>
              <a:gd name="connsiteX2" fmla="*/ 4868985 w 5899869"/>
              <a:gd name="connsiteY2" fmla="*/ 5120730 h 5796501"/>
              <a:gd name="connsiteX3" fmla="*/ 2527325 w 5899869"/>
              <a:gd name="connsiteY3" fmla="*/ 5100851 h 5796501"/>
              <a:gd name="connsiteX4" fmla="*/ 1554481 w 5899869"/>
              <a:gd name="connsiteY4" fmla="*/ 282360 h 5796501"/>
              <a:gd name="connsiteX5" fmla="*/ 2743201 w 5899869"/>
              <a:gd name="connsiteY5" fmla="*/ 1471081 h 5796501"/>
              <a:gd name="connsiteX6" fmla="*/ 799106 w 5899869"/>
              <a:gd name="connsiteY6" fmla="*/ 3423126 h 5796501"/>
              <a:gd name="connsiteX7" fmla="*/ 795130 w 5899869"/>
              <a:gd name="connsiteY7" fmla="*/ 1041710 h 5796501"/>
              <a:gd name="connsiteX8" fmla="*/ 4711149 w 5899869"/>
              <a:gd name="connsiteY8" fmla="*/ 0 h 5796501"/>
              <a:gd name="connsiteX9" fmla="*/ 5899869 w 5899869"/>
              <a:gd name="connsiteY9" fmla="*/ 1188721 h 5796501"/>
              <a:gd name="connsiteX10" fmla="*/ 1307990 w 5899869"/>
              <a:gd name="connsiteY10" fmla="*/ 5796501 h 5796501"/>
              <a:gd name="connsiteX11" fmla="*/ 0 w 5899869"/>
              <a:gd name="connsiteY11" fmla="*/ 4735002 h 5796501"/>
              <a:gd name="connsiteX0" fmla="*/ 4431664 w 5899869"/>
              <a:gd name="connsiteY0" fmla="*/ 3180611 h 5796501"/>
              <a:gd name="connsiteX1" fmla="*/ 5620384 w 5899869"/>
              <a:gd name="connsiteY1" fmla="*/ 4369332 h 5796501"/>
              <a:gd name="connsiteX2" fmla="*/ 5327337 w 5899869"/>
              <a:gd name="connsiteY2" fmla="*/ 4679355 h 5796501"/>
              <a:gd name="connsiteX3" fmla="*/ 2527325 w 5899869"/>
              <a:gd name="connsiteY3" fmla="*/ 5100851 h 5796501"/>
              <a:gd name="connsiteX4" fmla="*/ 4431664 w 5899869"/>
              <a:gd name="connsiteY4" fmla="*/ 3180611 h 5796501"/>
              <a:gd name="connsiteX5" fmla="*/ 1554481 w 5899869"/>
              <a:gd name="connsiteY5" fmla="*/ 282360 h 5796501"/>
              <a:gd name="connsiteX6" fmla="*/ 2743201 w 5899869"/>
              <a:gd name="connsiteY6" fmla="*/ 1471081 h 5796501"/>
              <a:gd name="connsiteX7" fmla="*/ 799106 w 5899869"/>
              <a:gd name="connsiteY7" fmla="*/ 3423126 h 5796501"/>
              <a:gd name="connsiteX8" fmla="*/ 795130 w 5899869"/>
              <a:gd name="connsiteY8" fmla="*/ 1041710 h 5796501"/>
              <a:gd name="connsiteX9" fmla="*/ 1554481 w 5899869"/>
              <a:gd name="connsiteY9" fmla="*/ 282360 h 5796501"/>
              <a:gd name="connsiteX10" fmla="*/ 4711149 w 5899869"/>
              <a:gd name="connsiteY10" fmla="*/ 0 h 5796501"/>
              <a:gd name="connsiteX11" fmla="*/ 5899869 w 5899869"/>
              <a:gd name="connsiteY11" fmla="*/ 1188721 h 5796501"/>
              <a:gd name="connsiteX12" fmla="*/ 1307990 w 5899869"/>
              <a:gd name="connsiteY12" fmla="*/ 5796501 h 5796501"/>
              <a:gd name="connsiteX13" fmla="*/ 0 w 5899869"/>
              <a:gd name="connsiteY13" fmla="*/ 4735002 h 5796501"/>
              <a:gd name="connsiteX14" fmla="*/ 4711149 w 5899869"/>
              <a:gd name="connsiteY14" fmla="*/ 0 h 5796501"/>
              <a:gd name="connsiteX0" fmla="*/ 4431664 w 5899869"/>
              <a:gd name="connsiteY0" fmla="*/ 3180611 h 5796501"/>
              <a:gd name="connsiteX1" fmla="*/ 5620384 w 5899869"/>
              <a:gd name="connsiteY1" fmla="*/ 4369332 h 5796501"/>
              <a:gd name="connsiteX2" fmla="*/ 5327337 w 5899869"/>
              <a:gd name="connsiteY2" fmla="*/ 4679355 h 5796501"/>
              <a:gd name="connsiteX3" fmla="*/ 2960212 w 5899869"/>
              <a:gd name="connsiteY3" fmla="*/ 4667965 h 5796501"/>
              <a:gd name="connsiteX4" fmla="*/ 4431664 w 5899869"/>
              <a:gd name="connsiteY4" fmla="*/ 3180611 h 5796501"/>
              <a:gd name="connsiteX5" fmla="*/ 1554481 w 5899869"/>
              <a:gd name="connsiteY5" fmla="*/ 282360 h 5796501"/>
              <a:gd name="connsiteX6" fmla="*/ 2743201 w 5899869"/>
              <a:gd name="connsiteY6" fmla="*/ 1471081 h 5796501"/>
              <a:gd name="connsiteX7" fmla="*/ 799106 w 5899869"/>
              <a:gd name="connsiteY7" fmla="*/ 3423126 h 5796501"/>
              <a:gd name="connsiteX8" fmla="*/ 795130 w 5899869"/>
              <a:gd name="connsiteY8" fmla="*/ 1041710 h 5796501"/>
              <a:gd name="connsiteX9" fmla="*/ 1554481 w 5899869"/>
              <a:gd name="connsiteY9" fmla="*/ 282360 h 5796501"/>
              <a:gd name="connsiteX10" fmla="*/ 4711149 w 5899869"/>
              <a:gd name="connsiteY10" fmla="*/ 0 h 5796501"/>
              <a:gd name="connsiteX11" fmla="*/ 5899869 w 5899869"/>
              <a:gd name="connsiteY11" fmla="*/ 1188721 h 5796501"/>
              <a:gd name="connsiteX12" fmla="*/ 1307990 w 5899869"/>
              <a:gd name="connsiteY12" fmla="*/ 5796501 h 5796501"/>
              <a:gd name="connsiteX13" fmla="*/ 0 w 5899869"/>
              <a:gd name="connsiteY13" fmla="*/ 4735002 h 5796501"/>
              <a:gd name="connsiteX14" fmla="*/ 4711149 w 5899869"/>
              <a:gd name="connsiteY14" fmla="*/ 0 h 579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99869" h="5796501">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7" name="Picture Placeholder 2"/>
          <p:cNvSpPr>
            <a:spLocks noGrp="1"/>
          </p:cNvSpPr>
          <p:nvPr>
            <p:ph type="pic" idx="14" hasCustomPrompt="1"/>
          </p:nvPr>
        </p:nvSpPr>
        <p:spPr>
          <a:xfrm>
            <a:off x="520091" y="1384181"/>
            <a:ext cx="2520192" cy="3534655"/>
          </a:xfrm>
        </p:spPr>
        <p:txBody>
          <a:bodyPr anchor="ctr" anchorCtr="1"/>
          <a:lstStyle>
            <a:lvl1pPr marL="0" indent="0" algn="ctr">
              <a:buNone/>
              <a:defRPr sz="1051"/>
            </a:lvl1pPr>
            <a:lvl2pPr marL="383817" indent="0">
              <a:buNone/>
              <a:defRPr sz="2325"/>
            </a:lvl2pPr>
            <a:lvl3pPr marL="767631" indent="0">
              <a:buNone/>
              <a:defRPr sz="2025"/>
            </a:lvl3pPr>
            <a:lvl4pPr marL="1151453" indent="0">
              <a:buNone/>
              <a:defRPr sz="1651"/>
            </a:lvl4pPr>
            <a:lvl5pPr marL="1535268" indent="0">
              <a:buNone/>
              <a:defRPr sz="1651"/>
            </a:lvl5pPr>
            <a:lvl6pPr marL="1919084" indent="0">
              <a:buNone/>
              <a:defRPr sz="1651"/>
            </a:lvl6pPr>
            <a:lvl7pPr marL="2302902" indent="0">
              <a:buNone/>
              <a:defRPr sz="1651"/>
            </a:lvl7pPr>
            <a:lvl8pPr marL="2686715" indent="0">
              <a:buNone/>
              <a:defRPr sz="1651"/>
            </a:lvl8pPr>
            <a:lvl9pPr marL="3070538" indent="0">
              <a:buNone/>
              <a:defRPr sz="1651"/>
            </a:lvl9pPr>
          </a:lstStyle>
          <a:p>
            <a:r>
              <a:rPr lang="en-US" dirty="0"/>
              <a:t>Drag picture to placeholder </a:t>
            </a:r>
            <a:br>
              <a:rPr lang="en-US" dirty="0"/>
            </a:br>
            <a:r>
              <a:rPr lang="en-US" dirty="0"/>
              <a:t>or click icon to add</a:t>
            </a:r>
            <a:br>
              <a:rPr lang="en-US" dirty="0"/>
            </a:br>
            <a:r>
              <a:rPr lang="en-US" dirty="0"/>
              <a:t>(150 DPI </a:t>
            </a:r>
            <a:r>
              <a:rPr lang="en-US" dirty="0" err="1"/>
              <a:t>PNG</a:t>
            </a:r>
            <a:r>
              <a:rPr lang="en-US" dirty="0"/>
              <a:t> file recommended)</a:t>
            </a:r>
          </a:p>
        </p:txBody>
      </p:sp>
      <p:sp>
        <p:nvSpPr>
          <p:cNvPr id="5" name="Title 1"/>
          <p:cNvSpPr>
            <a:spLocks noGrp="1"/>
          </p:cNvSpPr>
          <p:nvPr>
            <p:ph type="ctrTitle" hasCustomPrompt="1"/>
          </p:nvPr>
        </p:nvSpPr>
        <p:spPr>
          <a:xfrm>
            <a:off x="-164758" y="250879"/>
            <a:ext cx="12007843" cy="811807"/>
          </a:xfrm>
          <a:solidFill>
            <a:srgbClr val="006C92"/>
          </a:solidFill>
        </p:spPr>
        <p:txBody>
          <a:bodyPr lIns="457200" tIns="0" rIns="0" bIns="0" anchor="ctr" anchorCtr="0">
            <a:noAutofit/>
          </a:bodyPr>
          <a:lstStyle>
            <a:lvl1pPr algn="l">
              <a:lnSpc>
                <a:spcPts val="2600"/>
              </a:lnSpc>
              <a:defRPr sz="3000" b="1" cap="all" baseline="0">
                <a:solidFill>
                  <a:schemeClr val="bg1"/>
                </a:solidFill>
              </a:defRPr>
            </a:lvl1pPr>
          </a:lstStyle>
          <a:p>
            <a:r>
              <a:rPr lang="en-US" dirty="0"/>
              <a:t>Click to </a:t>
            </a:r>
            <a:r>
              <a:rPr lang="en-US"/>
              <a:t>Add Title</a:t>
            </a:r>
            <a:endParaRPr lang="en-US" dirty="0"/>
          </a:p>
        </p:txBody>
      </p:sp>
      <p:sp>
        <p:nvSpPr>
          <p:cNvPr id="6" name="Content Placeholder 2"/>
          <p:cNvSpPr>
            <a:spLocks noGrp="1"/>
          </p:cNvSpPr>
          <p:nvPr>
            <p:ph idx="11" hasCustomPrompt="1"/>
          </p:nvPr>
        </p:nvSpPr>
        <p:spPr>
          <a:xfrm>
            <a:off x="520094" y="5099915"/>
            <a:ext cx="2520191" cy="1416148"/>
          </a:xfrm>
        </p:spPr>
        <p:txBody>
          <a:bodyPr lIns="0" tIns="0" rIns="0" bIns="0"/>
          <a:lstStyle>
            <a:lvl1pPr marL="0" indent="0">
              <a:lnSpc>
                <a:spcPts val="1800"/>
              </a:lnSpc>
              <a:spcBef>
                <a:spcPts val="600"/>
              </a:spcBef>
              <a:spcAft>
                <a:spcPts val="1200"/>
              </a:spcAft>
              <a:buClr>
                <a:srgbClr val="0C68AC"/>
              </a:buClr>
              <a:buNone/>
              <a:defRPr sz="2000">
                <a:solidFill>
                  <a:srgbClr val="006C92"/>
                </a:solidFill>
              </a:defRPr>
            </a:lvl1pPr>
            <a:lvl2pPr marL="342818" indent="0">
              <a:lnSpc>
                <a:spcPts val="1800"/>
              </a:lnSpc>
              <a:spcBef>
                <a:spcPts val="600"/>
              </a:spcBef>
              <a:spcAft>
                <a:spcPts val="1200"/>
              </a:spcAft>
              <a:buClr>
                <a:srgbClr val="0C68AC"/>
              </a:buClr>
              <a:buNone/>
              <a:defRPr sz="2000">
                <a:solidFill>
                  <a:srgbClr val="006C92"/>
                </a:solidFill>
              </a:defRPr>
            </a:lvl2pPr>
            <a:lvl3pPr marL="685642" indent="0">
              <a:lnSpc>
                <a:spcPts val="1800"/>
              </a:lnSpc>
              <a:spcBef>
                <a:spcPts val="600"/>
              </a:spcBef>
              <a:spcAft>
                <a:spcPts val="1200"/>
              </a:spcAft>
              <a:buClr>
                <a:srgbClr val="0C68AC"/>
              </a:buClr>
              <a:buNone/>
              <a:defRPr sz="2000">
                <a:solidFill>
                  <a:srgbClr val="006C92"/>
                </a:solidFill>
              </a:defRPr>
            </a:lvl3pPr>
            <a:lvl4pPr marL="1028462" indent="0">
              <a:lnSpc>
                <a:spcPts val="1800"/>
              </a:lnSpc>
              <a:spcBef>
                <a:spcPts val="600"/>
              </a:spcBef>
              <a:spcAft>
                <a:spcPts val="1200"/>
              </a:spcAft>
              <a:buClr>
                <a:srgbClr val="0C68AC"/>
              </a:buClr>
              <a:buNone/>
              <a:defRPr sz="2000">
                <a:solidFill>
                  <a:srgbClr val="006C92"/>
                </a:solidFill>
              </a:defRPr>
            </a:lvl4pPr>
            <a:lvl5pPr marL="1371282" indent="0">
              <a:lnSpc>
                <a:spcPts val="1800"/>
              </a:lnSpc>
              <a:spcBef>
                <a:spcPts val="600"/>
              </a:spcBef>
              <a:spcAft>
                <a:spcPts val="1200"/>
              </a:spcAft>
              <a:buClr>
                <a:srgbClr val="0C68AC"/>
              </a:buClr>
              <a:buNone/>
              <a:defRPr sz="2000">
                <a:solidFill>
                  <a:srgbClr val="006C92"/>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Picture Placeholder 2">
            <a:extLst>
              <a:ext uri="{FF2B5EF4-FFF2-40B4-BE49-F238E27FC236}">
                <a16:creationId xmlns:a16="http://schemas.microsoft.com/office/drawing/2014/main" id="{2777F2C5-35B6-464D-8F6B-311C7C03DABF}"/>
              </a:ext>
            </a:extLst>
          </p:cNvPr>
          <p:cNvSpPr>
            <a:spLocks noGrp="1"/>
          </p:cNvSpPr>
          <p:nvPr>
            <p:ph type="pic" idx="15" hasCustomPrompt="1"/>
          </p:nvPr>
        </p:nvSpPr>
        <p:spPr>
          <a:xfrm>
            <a:off x="3346885" y="1384181"/>
            <a:ext cx="2520192" cy="3534655"/>
          </a:xfrm>
        </p:spPr>
        <p:txBody>
          <a:bodyPr anchor="ctr" anchorCtr="1"/>
          <a:lstStyle>
            <a:lvl1pPr marL="0" indent="0" algn="ctr">
              <a:buNone/>
              <a:defRPr sz="1051"/>
            </a:lvl1pPr>
            <a:lvl2pPr marL="383817" indent="0">
              <a:buNone/>
              <a:defRPr sz="2325"/>
            </a:lvl2pPr>
            <a:lvl3pPr marL="767631" indent="0">
              <a:buNone/>
              <a:defRPr sz="2025"/>
            </a:lvl3pPr>
            <a:lvl4pPr marL="1151453" indent="0">
              <a:buNone/>
              <a:defRPr sz="1651"/>
            </a:lvl4pPr>
            <a:lvl5pPr marL="1535268" indent="0">
              <a:buNone/>
              <a:defRPr sz="1651"/>
            </a:lvl5pPr>
            <a:lvl6pPr marL="1919084" indent="0">
              <a:buNone/>
              <a:defRPr sz="1651"/>
            </a:lvl6pPr>
            <a:lvl7pPr marL="2302902" indent="0">
              <a:buNone/>
              <a:defRPr sz="1651"/>
            </a:lvl7pPr>
            <a:lvl8pPr marL="2686715" indent="0">
              <a:buNone/>
              <a:defRPr sz="1651"/>
            </a:lvl8pPr>
            <a:lvl9pPr marL="3070538" indent="0">
              <a:buNone/>
              <a:defRPr sz="1651"/>
            </a:lvl9pPr>
          </a:lstStyle>
          <a:p>
            <a:r>
              <a:rPr lang="en-US" dirty="0"/>
              <a:t>Drag picture to placeholder </a:t>
            </a:r>
            <a:br>
              <a:rPr lang="en-US" dirty="0"/>
            </a:br>
            <a:r>
              <a:rPr lang="en-US" dirty="0"/>
              <a:t>or click icon to add</a:t>
            </a:r>
            <a:br>
              <a:rPr lang="en-US" dirty="0"/>
            </a:br>
            <a:r>
              <a:rPr lang="en-US" dirty="0"/>
              <a:t>(150 DPI </a:t>
            </a:r>
            <a:r>
              <a:rPr lang="en-US" dirty="0" err="1"/>
              <a:t>PNG</a:t>
            </a:r>
            <a:r>
              <a:rPr lang="en-US" dirty="0"/>
              <a:t> file recommended)</a:t>
            </a:r>
          </a:p>
        </p:txBody>
      </p:sp>
      <p:sp>
        <p:nvSpPr>
          <p:cNvPr id="16" name="Content Placeholder 2">
            <a:extLst>
              <a:ext uri="{FF2B5EF4-FFF2-40B4-BE49-F238E27FC236}">
                <a16:creationId xmlns:a16="http://schemas.microsoft.com/office/drawing/2014/main" id="{1718862E-706E-4A4F-B3C6-F7E777A1A354}"/>
              </a:ext>
            </a:extLst>
          </p:cNvPr>
          <p:cNvSpPr>
            <a:spLocks noGrp="1"/>
          </p:cNvSpPr>
          <p:nvPr>
            <p:ph idx="16" hasCustomPrompt="1"/>
          </p:nvPr>
        </p:nvSpPr>
        <p:spPr>
          <a:xfrm>
            <a:off x="3346889" y="5099915"/>
            <a:ext cx="2520191" cy="1416148"/>
          </a:xfrm>
        </p:spPr>
        <p:txBody>
          <a:bodyPr lIns="0" tIns="0" rIns="0" bIns="0"/>
          <a:lstStyle>
            <a:lvl1pPr marL="0" indent="0">
              <a:lnSpc>
                <a:spcPts val="1800"/>
              </a:lnSpc>
              <a:spcBef>
                <a:spcPts val="600"/>
              </a:spcBef>
              <a:spcAft>
                <a:spcPts val="1200"/>
              </a:spcAft>
              <a:buClr>
                <a:srgbClr val="0C68AC"/>
              </a:buClr>
              <a:buNone/>
              <a:defRPr sz="2000">
                <a:solidFill>
                  <a:srgbClr val="006C92"/>
                </a:solidFill>
              </a:defRPr>
            </a:lvl1pPr>
            <a:lvl2pPr marL="342818" indent="0">
              <a:lnSpc>
                <a:spcPts val="1800"/>
              </a:lnSpc>
              <a:spcBef>
                <a:spcPts val="600"/>
              </a:spcBef>
              <a:spcAft>
                <a:spcPts val="1200"/>
              </a:spcAft>
              <a:buClr>
                <a:srgbClr val="0C68AC"/>
              </a:buClr>
              <a:buNone/>
              <a:defRPr sz="2000">
                <a:solidFill>
                  <a:srgbClr val="006C92"/>
                </a:solidFill>
              </a:defRPr>
            </a:lvl2pPr>
            <a:lvl3pPr marL="685642" indent="0">
              <a:lnSpc>
                <a:spcPts val="1800"/>
              </a:lnSpc>
              <a:spcBef>
                <a:spcPts val="600"/>
              </a:spcBef>
              <a:spcAft>
                <a:spcPts val="1200"/>
              </a:spcAft>
              <a:buClr>
                <a:srgbClr val="0C68AC"/>
              </a:buClr>
              <a:buNone/>
              <a:defRPr sz="2000">
                <a:solidFill>
                  <a:srgbClr val="006C92"/>
                </a:solidFill>
              </a:defRPr>
            </a:lvl3pPr>
            <a:lvl4pPr marL="1028462" indent="0">
              <a:lnSpc>
                <a:spcPts val="1800"/>
              </a:lnSpc>
              <a:spcBef>
                <a:spcPts val="600"/>
              </a:spcBef>
              <a:spcAft>
                <a:spcPts val="1200"/>
              </a:spcAft>
              <a:buClr>
                <a:srgbClr val="0C68AC"/>
              </a:buClr>
              <a:buNone/>
              <a:defRPr sz="2000">
                <a:solidFill>
                  <a:srgbClr val="006C92"/>
                </a:solidFill>
              </a:defRPr>
            </a:lvl4pPr>
            <a:lvl5pPr marL="1371282" indent="0">
              <a:lnSpc>
                <a:spcPts val="1800"/>
              </a:lnSpc>
              <a:spcBef>
                <a:spcPts val="600"/>
              </a:spcBef>
              <a:spcAft>
                <a:spcPts val="1200"/>
              </a:spcAft>
              <a:buClr>
                <a:srgbClr val="0C68AC"/>
              </a:buClr>
              <a:buNone/>
              <a:defRPr sz="2000">
                <a:solidFill>
                  <a:srgbClr val="006C92"/>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2">
            <a:extLst>
              <a:ext uri="{FF2B5EF4-FFF2-40B4-BE49-F238E27FC236}">
                <a16:creationId xmlns:a16="http://schemas.microsoft.com/office/drawing/2014/main" id="{071FF69E-D217-7747-8B6F-F0E1F6A6D343}"/>
              </a:ext>
            </a:extLst>
          </p:cNvPr>
          <p:cNvSpPr>
            <a:spLocks noGrp="1"/>
          </p:cNvSpPr>
          <p:nvPr>
            <p:ph type="pic" idx="17" hasCustomPrompt="1"/>
          </p:nvPr>
        </p:nvSpPr>
        <p:spPr>
          <a:xfrm>
            <a:off x="6173680" y="1384181"/>
            <a:ext cx="2520192" cy="3534655"/>
          </a:xfrm>
        </p:spPr>
        <p:txBody>
          <a:bodyPr anchor="ctr" anchorCtr="1"/>
          <a:lstStyle>
            <a:lvl1pPr marL="0" indent="0" algn="ctr">
              <a:buNone/>
              <a:defRPr sz="1051"/>
            </a:lvl1pPr>
            <a:lvl2pPr marL="383817" indent="0">
              <a:buNone/>
              <a:defRPr sz="2325"/>
            </a:lvl2pPr>
            <a:lvl3pPr marL="767631" indent="0">
              <a:buNone/>
              <a:defRPr sz="2025"/>
            </a:lvl3pPr>
            <a:lvl4pPr marL="1151453" indent="0">
              <a:buNone/>
              <a:defRPr sz="1651"/>
            </a:lvl4pPr>
            <a:lvl5pPr marL="1535268" indent="0">
              <a:buNone/>
              <a:defRPr sz="1651"/>
            </a:lvl5pPr>
            <a:lvl6pPr marL="1919084" indent="0">
              <a:buNone/>
              <a:defRPr sz="1651"/>
            </a:lvl6pPr>
            <a:lvl7pPr marL="2302902" indent="0">
              <a:buNone/>
              <a:defRPr sz="1651"/>
            </a:lvl7pPr>
            <a:lvl8pPr marL="2686715" indent="0">
              <a:buNone/>
              <a:defRPr sz="1651"/>
            </a:lvl8pPr>
            <a:lvl9pPr marL="3070538" indent="0">
              <a:buNone/>
              <a:defRPr sz="1651"/>
            </a:lvl9pPr>
          </a:lstStyle>
          <a:p>
            <a:r>
              <a:rPr lang="en-US" dirty="0"/>
              <a:t>Drag picture to placeholder </a:t>
            </a:r>
            <a:br>
              <a:rPr lang="en-US" dirty="0"/>
            </a:br>
            <a:r>
              <a:rPr lang="en-US" dirty="0"/>
              <a:t>or click icon to add</a:t>
            </a:r>
            <a:br>
              <a:rPr lang="en-US" dirty="0"/>
            </a:br>
            <a:r>
              <a:rPr lang="en-US" dirty="0"/>
              <a:t>(150 DPI </a:t>
            </a:r>
            <a:r>
              <a:rPr lang="en-US" dirty="0" err="1"/>
              <a:t>PNG</a:t>
            </a:r>
            <a:r>
              <a:rPr lang="en-US" dirty="0"/>
              <a:t> file recommended)</a:t>
            </a:r>
          </a:p>
        </p:txBody>
      </p:sp>
      <p:sp>
        <p:nvSpPr>
          <p:cNvPr id="18" name="Content Placeholder 2">
            <a:extLst>
              <a:ext uri="{FF2B5EF4-FFF2-40B4-BE49-F238E27FC236}">
                <a16:creationId xmlns:a16="http://schemas.microsoft.com/office/drawing/2014/main" id="{A92CB59A-9D31-9742-8D51-8EDA03CD8403}"/>
              </a:ext>
            </a:extLst>
          </p:cNvPr>
          <p:cNvSpPr>
            <a:spLocks noGrp="1"/>
          </p:cNvSpPr>
          <p:nvPr>
            <p:ph idx="18" hasCustomPrompt="1"/>
          </p:nvPr>
        </p:nvSpPr>
        <p:spPr>
          <a:xfrm>
            <a:off x="6173683" y="5099915"/>
            <a:ext cx="2520191" cy="1416148"/>
          </a:xfrm>
        </p:spPr>
        <p:txBody>
          <a:bodyPr lIns="0" tIns="0" rIns="0" bIns="0"/>
          <a:lstStyle>
            <a:lvl1pPr marL="0" indent="0">
              <a:lnSpc>
                <a:spcPts val="1800"/>
              </a:lnSpc>
              <a:spcBef>
                <a:spcPts val="600"/>
              </a:spcBef>
              <a:spcAft>
                <a:spcPts val="1200"/>
              </a:spcAft>
              <a:buClr>
                <a:srgbClr val="0C68AC"/>
              </a:buClr>
              <a:buNone/>
              <a:defRPr sz="2000">
                <a:solidFill>
                  <a:srgbClr val="006C92"/>
                </a:solidFill>
              </a:defRPr>
            </a:lvl1pPr>
            <a:lvl2pPr marL="342818" indent="0">
              <a:lnSpc>
                <a:spcPts val="1800"/>
              </a:lnSpc>
              <a:spcBef>
                <a:spcPts val="600"/>
              </a:spcBef>
              <a:spcAft>
                <a:spcPts val="1200"/>
              </a:spcAft>
              <a:buClr>
                <a:srgbClr val="0C68AC"/>
              </a:buClr>
              <a:buNone/>
              <a:defRPr sz="2000">
                <a:solidFill>
                  <a:srgbClr val="006C92"/>
                </a:solidFill>
              </a:defRPr>
            </a:lvl2pPr>
            <a:lvl3pPr marL="685642" indent="0">
              <a:lnSpc>
                <a:spcPts val="1800"/>
              </a:lnSpc>
              <a:spcBef>
                <a:spcPts val="600"/>
              </a:spcBef>
              <a:spcAft>
                <a:spcPts val="1200"/>
              </a:spcAft>
              <a:buClr>
                <a:srgbClr val="0C68AC"/>
              </a:buClr>
              <a:buNone/>
              <a:defRPr sz="2000">
                <a:solidFill>
                  <a:srgbClr val="006C92"/>
                </a:solidFill>
              </a:defRPr>
            </a:lvl3pPr>
            <a:lvl4pPr marL="1028462" indent="0">
              <a:lnSpc>
                <a:spcPts val="1800"/>
              </a:lnSpc>
              <a:spcBef>
                <a:spcPts val="600"/>
              </a:spcBef>
              <a:spcAft>
                <a:spcPts val="1200"/>
              </a:spcAft>
              <a:buClr>
                <a:srgbClr val="0C68AC"/>
              </a:buClr>
              <a:buNone/>
              <a:defRPr sz="2000">
                <a:solidFill>
                  <a:srgbClr val="006C92"/>
                </a:solidFill>
              </a:defRPr>
            </a:lvl4pPr>
            <a:lvl5pPr marL="1371282" indent="0">
              <a:lnSpc>
                <a:spcPts val="1800"/>
              </a:lnSpc>
              <a:spcBef>
                <a:spcPts val="600"/>
              </a:spcBef>
              <a:spcAft>
                <a:spcPts val="1200"/>
              </a:spcAft>
              <a:buClr>
                <a:srgbClr val="0C68AC"/>
              </a:buClr>
              <a:buNone/>
              <a:defRPr sz="2000">
                <a:solidFill>
                  <a:srgbClr val="006C92"/>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Picture Placeholder 2">
            <a:extLst>
              <a:ext uri="{FF2B5EF4-FFF2-40B4-BE49-F238E27FC236}">
                <a16:creationId xmlns:a16="http://schemas.microsoft.com/office/drawing/2014/main" id="{ECF20C02-E6ED-9746-84B4-D37010FD6A96}"/>
              </a:ext>
            </a:extLst>
          </p:cNvPr>
          <p:cNvSpPr>
            <a:spLocks noGrp="1"/>
          </p:cNvSpPr>
          <p:nvPr>
            <p:ph type="pic" idx="19" hasCustomPrompt="1"/>
          </p:nvPr>
        </p:nvSpPr>
        <p:spPr>
          <a:xfrm>
            <a:off x="9078329" y="1397018"/>
            <a:ext cx="2520192" cy="3534655"/>
          </a:xfrm>
        </p:spPr>
        <p:txBody>
          <a:bodyPr anchor="ctr" anchorCtr="1"/>
          <a:lstStyle>
            <a:lvl1pPr marL="0" indent="0" algn="ctr">
              <a:buNone/>
              <a:defRPr sz="1051"/>
            </a:lvl1pPr>
            <a:lvl2pPr marL="383817" indent="0">
              <a:buNone/>
              <a:defRPr sz="2325"/>
            </a:lvl2pPr>
            <a:lvl3pPr marL="767631" indent="0">
              <a:buNone/>
              <a:defRPr sz="2025"/>
            </a:lvl3pPr>
            <a:lvl4pPr marL="1151453" indent="0">
              <a:buNone/>
              <a:defRPr sz="1651"/>
            </a:lvl4pPr>
            <a:lvl5pPr marL="1535268" indent="0">
              <a:buNone/>
              <a:defRPr sz="1651"/>
            </a:lvl5pPr>
            <a:lvl6pPr marL="1919084" indent="0">
              <a:buNone/>
              <a:defRPr sz="1651"/>
            </a:lvl6pPr>
            <a:lvl7pPr marL="2302902" indent="0">
              <a:buNone/>
              <a:defRPr sz="1651"/>
            </a:lvl7pPr>
            <a:lvl8pPr marL="2686715" indent="0">
              <a:buNone/>
              <a:defRPr sz="1651"/>
            </a:lvl8pPr>
            <a:lvl9pPr marL="3070538" indent="0">
              <a:buNone/>
              <a:defRPr sz="1651"/>
            </a:lvl9pPr>
          </a:lstStyle>
          <a:p>
            <a:r>
              <a:rPr lang="en-US" dirty="0"/>
              <a:t>Drag picture to placeholder </a:t>
            </a:r>
            <a:br>
              <a:rPr lang="en-US" dirty="0"/>
            </a:br>
            <a:r>
              <a:rPr lang="en-US" dirty="0"/>
              <a:t>or click icon to add</a:t>
            </a:r>
            <a:br>
              <a:rPr lang="en-US" dirty="0"/>
            </a:br>
            <a:r>
              <a:rPr lang="en-US" dirty="0"/>
              <a:t>(150 DPI </a:t>
            </a:r>
            <a:r>
              <a:rPr lang="en-US" dirty="0" err="1"/>
              <a:t>PNG</a:t>
            </a:r>
            <a:r>
              <a:rPr lang="en-US" dirty="0"/>
              <a:t> file recommended)</a:t>
            </a:r>
          </a:p>
        </p:txBody>
      </p:sp>
      <p:sp>
        <p:nvSpPr>
          <p:cNvPr id="20" name="Content Placeholder 2">
            <a:extLst>
              <a:ext uri="{FF2B5EF4-FFF2-40B4-BE49-F238E27FC236}">
                <a16:creationId xmlns:a16="http://schemas.microsoft.com/office/drawing/2014/main" id="{BF415AC4-7E3C-BE40-B2EB-DB83CF813E25}"/>
              </a:ext>
            </a:extLst>
          </p:cNvPr>
          <p:cNvSpPr>
            <a:spLocks noGrp="1"/>
          </p:cNvSpPr>
          <p:nvPr>
            <p:ph idx="20" hasCustomPrompt="1"/>
          </p:nvPr>
        </p:nvSpPr>
        <p:spPr>
          <a:xfrm>
            <a:off x="9078333" y="5112751"/>
            <a:ext cx="2520191" cy="1416148"/>
          </a:xfrm>
        </p:spPr>
        <p:txBody>
          <a:bodyPr lIns="0" tIns="0" rIns="0" bIns="0"/>
          <a:lstStyle>
            <a:lvl1pPr marL="0" indent="0">
              <a:lnSpc>
                <a:spcPts val="1800"/>
              </a:lnSpc>
              <a:spcBef>
                <a:spcPts val="600"/>
              </a:spcBef>
              <a:spcAft>
                <a:spcPts val="1200"/>
              </a:spcAft>
              <a:buClr>
                <a:srgbClr val="0C68AC"/>
              </a:buClr>
              <a:buNone/>
              <a:defRPr sz="2000">
                <a:solidFill>
                  <a:srgbClr val="006C92"/>
                </a:solidFill>
              </a:defRPr>
            </a:lvl1pPr>
            <a:lvl2pPr marL="342818" indent="0">
              <a:lnSpc>
                <a:spcPts val="1800"/>
              </a:lnSpc>
              <a:spcBef>
                <a:spcPts val="600"/>
              </a:spcBef>
              <a:spcAft>
                <a:spcPts val="1200"/>
              </a:spcAft>
              <a:buClr>
                <a:srgbClr val="0C68AC"/>
              </a:buClr>
              <a:buNone/>
              <a:defRPr sz="2000">
                <a:solidFill>
                  <a:srgbClr val="006C92"/>
                </a:solidFill>
              </a:defRPr>
            </a:lvl2pPr>
            <a:lvl3pPr marL="685642" indent="0">
              <a:lnSpc>
                <a:spcPts val="1800"/>
              </a:lnSpc>
              <a:spcBef>
                <a:spcPts val="600"/>
              </a:spcBef>
              <a:spcAft>
                <a:spcPts val="1200"/>
              </a:spcAft>
              <a:buClr>
                <a:srgbClr val="0C68AC"/>
              </a:buClr>
              <a:buNone/>
              <a:defRPr sz="2000">
                <a:solidFill>
                  <a:srgbClr val="006C92"/>
                </a:solidFill>
              </a:defRPr>
            </a:lvl3pPr>
            <a:lvl4pPr marL="1028462" indent="0">
              <a:lnSpc>
                <a:spcPts val="1800"/>
              </a:lnSpc>
              <a:spcBef>
                <a:spcPts val="600"/>
              </a:spcBef>
              <a:spcAft>
                <a:spcPts val="1200"/>
              </a:spcAft>
              <a:buClr>
                <a:srgbClr val="0C68AC"/>
              </a:buClr>
              <a:buNone/>
              <a:defRPr sz="2000">
                <a:solidFill>
                  <a:srgbClr val="006C92"/>
                </a:solidFill>
              </a:defRPr>
            </a:lvl4pPr>
            <a:lvl5pPr marL="1371282" indent="0">
              <a:lnSpc>
                <a:spcPts val="1800"/>
              </a:lnSpc>
              <a:spcBef>
                <a:spcPts val="600"/>
              </a:spcBef>
              <a:spcAft>
                <a:spcPts val="1200"/>
              </a:spcAft>
              <a:buClr>
                <a:srgbClr val="0C68AC"/>
              </a:buClr>
              <a:buNone/>
              <a:defRPr sz="2000">
                <a:solidFill>
                  <a:srgbClr val="006C92"/>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2">
            <a:extLst>
              <a:ext uri="{FF2B5EF4-FFF2-40B4-BE49-F238E27FC236}">
                <a16:creationId xmlns:a16="http://schemas.microsoft.com/office/drawing/2014/main" id="{E2CE2343-9E5E-944E-B5CE-D62602748FE6}"/>
              </a:ext>
            </a:extLst>
          </p:cNvPr>
          <p:cNvSpPr>
            <a:spLocks noGrp="1"/>
          </p:cNvSpPr>
          <p:nvPr>
            <p:ph type="pic" idx="21" hasCustomPrompt="1"/>
          </p:nvPr>
        </p:nvSpPr>
        <p:spPr>
          <a:xfrm>
            <a:off x="-3275647" y="1565261"/>
            <a:ext cx="2520192" cy="3534655"/>
          </a:xfrm>
        </p:spPr>
        <p:txBody>
          <a:bodyPr anchor="ctr" anchorCtr="1"/>
          <a:lstStyle>
            <a:lvl1pPr marL="0" indent="0" algn="ctr">
              <a:buNone/>
              <a:defRPr sz="1051"/>
            </a:lvl1pPr>
            <a:lvl2pPr marL="383817" indent="0">
              <a:buNone/>
              <a:defRPr sz="2325"/>
            </a:lvl2pPr>
            <a:lvl3pPr marL="767631" indent="0">
              <a:buNone/>
              <a:defRPr sz="2025"/>
            </a:lvl3pPr>
            <a:lvl4pPr marL="1151453" indent="0">
              <a:buNone/>
              <a:defRPr sz="1651"/>
            </a:lvl4pPr>
            <a:lvl5pPr marL="1535268" indent="0">
              <a:buNone/>
              <a:defRPr sz="1651"/>
            </a:lvl5pPr>
            <a:lvl6pPr marL="1919084" indent="0">
              <a:buNone/>
              <a:defRPr sz="1651"/>
            </a:lvl6pPr>
            <a:lvl7pPr marL="2302902" indent="0">
              <a:buNone/>
              <a:defRPr sz="1651"/>
            </a:lvl7pPr>
            <a:lvl8pPr marL="2686715" indent="0">
              <a:buNone/>
              <a:defRPr sz="1651"/>
            </a:lvl8pPr>
            <a:lvl9pPr marL="3070538" indent="0">
              <a:buNone/>
              <a:defRPr sz="1651"/>
            </a:lvl9pPr>
          </a:lstStyle>
          <a:p>
            <a:r>
              <a:rPr lang="en-US" dirty="0"/>
              <a:t>Drag picture to placeholder </a:t>
            </a:r>
            <a:br>
              <a:rPr lang="en-US" dirty="0"/>
            </a:br>
            <a:r>
              <a:rPr lang="en-US" dirty="0"/>
              <a:t>or click icon to add</a:t>
            </a:r>
            <a:br>
              <a:rPr lang="en-US" dirty="0"/>
            </a:br>
            <a:r>
              <a:rPr lang="en-US" dirty="0"/>
              <a:t>(150 DPI </a:t>
            </a:r>
            <a:r>
              <a:rPr lang="en-US" dirty="0" err="1"/>
              <a:t>PNG</a:t>
            </a:r>
            <a:r>
              <a:rPr lang="en-US" dirty="0"/>
              <a:t> file recommended)</a:t>
            </a:r>
          </a:p>
        </p:txBody>
      </p:sp>
    </p:spTree>
    <p:extLst>
      <p:ext uri="{BB962C8B-B14F-4D97-AF65-F5344CB8AC3E}">
        <p14:creationId xmlns:p14="http://schemas.microsoft.com/office/powerpoint/2010/main" val="17538068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C52D9-A603-566E-6E11-277FF51AB7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6C396C-47D6-A954-5F3E-168293A014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A783F7-4AB8-1F95-54F1-CDD1CD307FCA}"/>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CEA7D861-744E-9E9C-13E2-D5C8778094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0836E1-AC35-51C6-16C5-33FC09F45833}"/>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2322607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4CEE9-A05C-5475-381C-A77133A0E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4237FE-1DE0-8B22-1FB1-2652D5AFFB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29F472-6D0A-B80D-FA62-697C66240874}"/>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74028A19-423A-80FF-44C3-435FE499FD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D16629-56BC-D12A-D97D-A283139A9411}"/>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20391672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D7CAA-3879-E0D5-CAC9-A9BDA176DA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4FC794-8186-0029-F164-9EC367AD200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3B465D-6CC2-1406-98AA-DFE44BCAD4DC}"/>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A121965F-A72B-F5FA-D9A1-3CE488EFEB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F80D04-EF9D-CEB9-E737-19A98C7ED7EC}"/>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407450501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0F9DC-2972-7042-1111-F4EDDDAB28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7A4DF5-1F11-77CB-C9CB-4DD81D9DDBE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B59AD4-7643-F75F-5AF9-A3EE01EDFB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0838F8-5AFB-B772-8DD0-B967719259CF}"/>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6" name="Footer Placeholder 5">
            <a:extLst>
              <a:ext uri="{FF2B5EF4-FFF2-40B4-BE49-F238E27FC236}">
                <a16:creationId xmlns:a16="http://schemas.microsoft.com/office/drawing/2014/main" id="{0758F2ED-87D7-222B-574A-68C080B684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5319AB-FCE6-3F3E-A3B7-C7A26E1C734C}"/>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25903301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28B6E-7C04-69BB-B253-F45AF5466B7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24349CB-A575-FF7A-B80E-129CC59D7F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6C54F8-5DA5-5345-C1BD-E3985F0040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A8A86CB-2F59-CDC6-5C2A-AA21B9E72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B6BDEBF-575F-876E-2FA5-A9B2FF411C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18A3E6-0A93-9638-910A-284BBB12C732}"/>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8" name="Footer Placeholder 7">
            <a:extLst>
              <a:ext uri="{FF2B5EF4-FFF2-40B4-BE49-F238E27FC236}">
                <a16:creationId xmlns:a16="http://schemas.microsoft.com/office/drawing/2014/main" id="{53E9B7E8-FF40-046C-D29A-F1D2B8290B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327ADDA-D37B-106B-B2E1-2597B7848ADD}"/>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10118314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3B919-59C3-F91C-3DEC-CEB9EF4D447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D2A7A37-8906-E7BD-5C5C-3394C4434567}"/>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4" name="Footer Placeholder 3">
            <a:extLst>
              <a:ext uri="{FF2B5EF4-FFF2-40B4-BE49-F238E27FC236}">
                <a16:creationId xmlns:a16="http://schemas.microsoft.com/office/drawing/2014/main" id="{493A9ED4-9076-0283-7239-EED82ED440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62BF65-AEC8-A619-FD62-58A1F13315BD}"/>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5163495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149709-B753-5B40-3E64-8EB197D7FC39}"/>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3" name="Footer Placeholder 2">
            <a:extLst>
              <a:ext uri="{FF2B5EF4-FFF2-40B4-BE49-F238E27FC236}">
                <a16:creationId xmlns:a16="http://schemas.microsoft.com/office/drawing/2014/main" id="{B2DEF47A-34B1-F9EA-4496-59FCA0BA09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F01F3F-9D50-4CFF-6DD2-26CD8C2BADE8}"/>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2235103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CA32526-89D7-75F5-92A2-14E10988B8BC}"/>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32952677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536D4-4613-173F-CC53-11379811FD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5A520C-56AE-F697-CA3D-4C27DA5262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4D0EE6-AEB1-ADAD-5F80-370F977E5A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CCC8A9-7196-1E0E-C4D0-E48CAB247D61}"/>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6" name="Footer Placeholder 5">
            <a:extLst>
              <a:ext uri="{FF2B5EF4-FFF2-40B4-BE49-F238E27FC236}">
                <a16:creationId xmlns:a16="http://schemas.microsoft.com/office/drawing/2014/main" id="{EAE29A15-3968-777E-D294-EDE09EB4F6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DC6E52-EA26-6E5E-8DE9-2F6BE174F033}"/>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17247141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CE886-DFE6-66A8-E79F-75EE326E3D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414B86-40C6-B632-0A49-795E03F2E9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985A09-5424-CEE3-6722-B765B86DDE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6FACB-8BAA-6C77-D282-5D0A945C0A47}"/>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6" name="Footer Placeholder 5">
            <a:extLst>
              <a:ext uri="{FF2B5EF4-FFF2-40B4-BE49-F238E27FC236}">
                <a16:creationId xmlns:a16="http://schemas.microsoft.com/office/drawing/2014/main" id="{3CC0B0DA-7FAC-F2B6-13D7-C822B58A99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1CC4D3-CAD3-622B-0E01-DAE533929713}"/>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29813077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45EC8-74C6-CFB2-5CCD-EFB2FFAACF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D19E1F-08D2-7B59-85E8-4E92E6A391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B4482F-0E00-4C7D-C95A-B54E4C65E9DB}"/>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6507E42E-BABE-9327-A92E-6FD0FE6DCD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D99B0-80D1-4257-5DB3-210A6F572543}"/>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1729577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05E211-BA71-816B-AE35-562193AF88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B71C3C-4932-7DF4-D0DF-AD092816A6D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FEE18-460C-FCCF-3D0C-149179A70790}"/>
              </a:ext>
            </a:extLst>
          </p:cNvPr>
          <p:cNvSpPr>
            <a:spLocks noGrp="1"/>
          </p:cNvSpPr>
          <p:nvPr>
            <p:ph type="dt" sz="half" idx="10"/>
          </p:nvPr>
        </p:nvSpPr>
        <p:spPr/>
        <p:txBody>
          <a:body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F2C0A89C-7E5F-172D-6B25-D2D3B45D42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34DDFA-9374-00A4-0488-9A0B610B216A}"/>
              </a:ext>
            </a:extLst>
          </p:cNvPr>
          <p:cNvSpPr>
            <a:spLocks noGrp="1"/>
          </p:cNvSpPr>
          <p:nvPr>
            <p:ph type="sldNum" sz="quarter" idx="12"/>
          </p:nvPr>
        </p:nvSpPr>
        <p:spPr/>
        <p:txBody>
          <a:bodyPr/>
          <a:lstStyle/>
          <a:p>
            <a:fld id="{4BF137B5-0660-4000-8E99-7AD37557744E}" type="slidenum">
              <a:rPr lang="en-US" smtClean="0"/>
              <a:t>‹#›</a:t>
            </a:fld>
            <a:endParaRPr lang="en-US"/>
          </a:p>
        </p:txBody>
      </p:sp>
    </p:spTree>
    <p:extLst>
      <p:ext uri="{BB962C8B-B14F-4D97-AF65-F5344CB8AC3E}">
        <p14:creationId xmlns:p14="http://schemas.microsoft.com/office/powerpoint/2010/main" val="18466813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3_Title+Content+PhotoLeft">
  <p:cSld name="3_Title+Content+PhotoLeft">
    <p:bg>
      <p:bgPr>
        <a:solidFill>
          <a:schemeClr val="lt1"/>
        </a:solidFill>
        <a:effectLst/>
      </p:bgPr>
    </p:bg>
    <p:spTree>
      <p:nvGrpSpPr>
        <p:cNvPr id="1" name="Shape 41"/>
        <p:cNvGrpSpPr/>
        <p:nvPr/>
      </p:nvGrpSpPr>
      <p:grpSpPr>
        <a:xfrm>
          <a:off x="0" y="0"/>
          <a:ext cx="0" cy="0"/>
          <a:chOff x="0" y="0"/>
          <a:chExt cx="0" cy="0"/>
        </a:xfrm>
      </p:grpSpPr>
      <p:sp>
        <p:nvSpPr>
          <p:cNvPr id="42" name="Google Shape;42;p17"/>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43" name="Google Shape;43;p17"/>
          <p:cNvSpPr>
            <a:spLocks noGrp="1"/>
          </p:cNvSpPr>
          <p:nvPr>
            <p:ph type="pic" idx="2"/>
          </p:nvPr>
        </p:nvSpPr>
        <p:spPr>
          <a:xfrm>
            <a:off x="5532277" y="1352392"/>
            <a:ext cx="6310809" cy="2600384"/>
          </a:xfrm>
          <a:prstGeom prst="rect">
            <a:avLst/>
          </a:prstGeom>
          <a:noFill/>
          <a:ln>
            <a:noFill/>
          </a:ln>
        </p:spPr>
      </p:sp>
      <p:sp>
        <p:nvSpPr>
          <p:cNvPr id="44" name="Google Shape;44;p17"/>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462012" y="1352391"/>
            <a:ext cx="4784560"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
        <p:nvSpPr>
          <p:cNvPr id="46" name="Google Shape;46;p17"/>
          <p:cNvSpPr>
            <a:spLocks noGrp="1"/>
          </p:cNvSpPr>
          <p:nvPr>
            <p:ph type="pic" idx="3"/>
          </p:nvPr>
        </p:nvSpPr>
        <p:spPr>
          <a:xfrm>
            <a:off x="5532277" y="4081113"/>
            <a:ext cx="6310809" cy="2761756"/>
          </a:xfrm>
          <a:prstGeom prst="rect">
            <a:avLst/>
          </a:prstGeom>
          <a:noFill/>
          <a:ln>
            <a:noFill/>
          </a:ln>
        </p:spPr>
      </p:sp>
    </p:spTree>
    <p:extLst>
      <p:ext uri="{BB962C8B-B14F-4D97-AF65-F5344CB8AC3E}">
        <p14:creationId xmlns:p14="http://schemas.microsoft.com/office/powerpoint/2010/main" val="616645911"/>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0B42E1-BB3A-E5ED-20BF-94298567F4F9}"/>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p>
        </p:txBody>
      </p:sp>
      <p:sp>
        <p:nvSpPr>
          <p:cNvPr id="2" name="Title 1">
            <a:extLst>
              <a:ext uri="{FF2B5EF4-FFF2-40B4-BE49-F238E27FC236}">
                <a16:creationId xmlns:a16="http://schemas.microsoft.com/office/drawing/2014/main" id="{270F6FC7-94D9-A826-0233-6CD664B972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F50D19-15F3-3F6A-A642-EB80BD918F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465550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F357F-3EB5-BDC6-874A-431873C53EAD}"/>
              </a:ext>
            </a:extLst>
          </p:cNvPr>
          <p:cNvSpPr>
            <a:spLocks noGrp="1"/>
          </p:cNvSpPr>
          <p:nvPr>
            <p:ph type="title"/>
          </p:nvPr>
        </p:nvSpPr>
        <p:spPr>
          <a:xfrm>
            <a:off x="838200" y="365125"/>
            <a:ext cx="10515600" cy="84772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99BF57B-D0EC-1B95-4097-D2669C3C4021}"/>
              </a:ext>
            </a:extLst>
          </p:cNvPr>
          <p:cNvSpPr>
            <a:spLocks noGrp="1"/>
          </p:cNvSpPr>
          <p:nvPr>
            <p:ph idx="1"/>
          </p:nvPr>
        </p:nvSpPr>
        <p:spPr>
          <a:xfrm>
            <a:off x="838200" y="1530350"/>
            <a:ext cx="10515600" cy="4646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78105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0E2B57-0A92-6D62-4B5A-93F1C3B265E0}"/>
              </a:ext>
            </a:extLst>
          </p:cNvPr>
          <p:cNvSpPr/>
          <p:nvPr userDrawn="1"/>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p>
        </p:txBody>
      </p:sp>
      <p:sp>
        <p:nvSpPr>
          <p:cNvPr id="2" name="Title 1">
            <a:extLst>
              <a:ext uri="{FF2B5EF4-FFF2-40B4-BE49-F238E27FC236}">
                <a16:creationId xmlns:a16="http://schemas.microsoft.com/office/drawing/2014/main" id="{5451FC23-4EBA-D022-63C3-FF0E10D452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F8EC7F-B809-E53B-BDD0-A10EC5DB30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021670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86F7B3-AF1E-0669-485B-84F16886A992}"/>
              </a:ext>
            </a:extLst>
          </p:cNvPr>
          <p:cNvSpPr>
            <a:spLocks noGrp="1"/>
          </p:cNvSpPr>
          <p:nvPr>
            <p:ph sz="half" idx="1"/>
          </p:nvPr>
        </p:nvSpPr>
        <p:spPr>
          <a:xfrm>
            <a:off x="838200" y="1543050"/>
            <a:ext cx="5181600" cy="463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325AC5-9081-9F45-86A2-EF6D71B4FDD0}"/>
              </a:ext>
            </a:extLst>
          </p:cNvPr>
          <p:cNvSpPr>
            <a:spLocks noGrp="1"/>
          </p:cNvSpPr>
          <p:nvPr>
            <p:ph sz="half" idx="2"/>
          </p:nvPr>
        </p:nvSpPr>
        <p:spPr>
          <a:xfrm>
            <a:off x="6172200" y="1543050"/>
            <a:ext cx="5181600" cy="463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8DD4537E-E24D-40D8-210B-E33C027BB310}"/>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30258587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CA32526-89D7-75F5-92A2-14E10988B8BC}"/>
              </a:ext>
            </a:extLst>
          </p:cNvPr>
          <p:cNvSpPr>
            <a:spLocks noGrp="1"/>
          </p:cNvSpPr>
          <p:nvPr>
            <p:ph type="title"/>
          </p:nvPr>
        </p:nvSpPr>
        <p:spPr>
          <a:xfrm>
            <a:off x="838200" y="365125"/>
            <a:ext cx="10515600" cy="847725"/>
          </a:xfrm>
        </p:spPr>
        <p:txBody>
          <a:bodyPr/>
          <a:lstStyle/>
          <a:p>
            <a:r>
              <a:rPr lang="en-US"/>
              <a:t>Click to edit Master title style</a:t>
            </a:r>
          </a:p>
        </p:txBody>
      </p:sp>
    </p:spTree>
    <p:extLst>
      <p:ext uri="{BB962C8B-B14F-4D97-AF65-F5344CB8AC3E}">
        <p14:creationId xmlns:p14="http://schemas.microsoft.com/office/powerpoint/2010/main" val="3637848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41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8363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6B968-8164-F7E6-9E9F-06E903A5A5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BA3CB1E-262A-7C0C-85E2-660DA7B8DE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CCBCC7-B301-479E-EC73-E4B6772C30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792899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37"/>
            <a:ext cx="11176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a:t>Click to edit Master title style</a:t>
            </a:r>
          </a:p>
        </p:txBody>
      </p:sp>
      <p:sp>
        <p:nvSpPr>
          <p:cNvPr id="21" name="Text Placeholder 2"/>
          <p:cNvSpPr>
            <a:spLocks noGrp="1"/>
          </p:cNvSpPr>
          <p:nvPr>
            <p:ph idx="1"/>
          </p:nvPr>
        </p:nvSpPr>
        <p:spPr bwMode="auto">
          <a:xfrm>
            <a:off x="406400" y="1225551"/>
            <a:ext cx="11176000" cy="4718049"/>
          </a:xfrm>
          <a:prstGeom prst="rect">
            <a:avLst/>
          </a:prstGeom>
          <a:noFill/>
          <a:ln w="9525">
            <a:noFill/>
            <a:miter lim="800000"/>
            <a:headEnd/>
            <a:tailEnd/>
          </a:ln>
        </p:spPr>
        <p:txBody>
          <a:bodyPr/>
          <a:lstStyle>
            <a:lvl1pPr marL="0" indent="0">
              <a:buNone/>
              <a:defRPr sz="3200">
                <a:solidFill>
                  <a:schemeClr val="tx1">
                    <a:lumMod val="75000"/>
                    <a:lumOff val="25000"/>
                  </a:schemeClr>
                </a:solidFill>
              </a:defRPr>
            </a:lvl1pPr>
            <a:lvl2pPr>
              <a:defRPr sz="3200">
                <a:solidFill>
                  <a:schemeClr val="tx1">
                    <a:lumMod val="75000"/>
                    <a:lumOff val="25000"/>
                  </a:schemeClr>
                </a:solidFill>
              </a:defRPr>
            </a:lvl2pPr>
            <a:lvl3pPr>
              <a:defRPr sz="2667">
                <a:solidFill>
                  <a:schemeClr val="tx1">
                    <a:lumMod val="75000"/>
                    <a:lumOff val="25000"/>
                  </a:schemeClr>
                </a:solidFill>
              </a:defRPr>
            </a:lvl3pPr>
            <a:lvl4pPr>
              <a:defRPr sz="2667">
                <a:solidFill>
                  <a:schemeClr val="tx1">
                    <a:lumMod val="75000"/>
                    <a:lumOff val="25000"/>
                  </a:schemeClr>
                </a:solidFill>
              </a:defRPr>
            </a:lvl4pPr>
            <a:lvl5pPr>
              <a:defRPr sz="2667">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82427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6B968-8164-F7E6-9E9F-06E903A5A5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BA3CB1E-262A-7C0C-85E2-660DA7B8DE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CCBCC7-B301-479E-EC73-E4B6772C30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84931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Content+PhotoLeft">
  <p:cSld name="Title+Content+PhotoLeft">
    <p:bg>
      <p:bgPr>
        <a:solidFill>
          <a:schemeClr val="lt1"/>
        </a:solidFill>
        <a:effectLst/>
      </p:bgPr>
    </p:bg>
    <p:spTree>
      <p:nvGrpSpPr>
        <p:cNvPr id="1" name="Shape 47"/>
        <p:cNvGrpSpPr/>
        <p:nvPr/>
      </p:nvGrpSpPr>
      <p:grpSpPr>
        <a:xfrm>
          <a:off x="0" y="0"/>
          <a:ext cx="0" cy="0"/>
          <a:chOff x="0" y="0"/>
          <a:chExt cx="0" cy="0"/>
        </a:xfrm>
      </p:grpSpPr>
      <p:sp>
        <p:nvSpPr>
          <p:cNvPr id="48" name="Google Shape;48;p18"/>
          <p:cNvSpPr/>
          <p:nvPr/>
        </p:nvSpPr>
        <p:spPr>
          <a:xfrm>
            <a:off x="-1213900" y="877694"/>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921"/>
            </a:srgb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49" name="Google Shape;49;p18"/>
          <p:cNvSpPr>
            <a:spLocks noGrp="1"/>
          </p:cNvSpPr>
          <p:nvPr>
            <p:ph type="pic" idx="2"/>
          </p:nvPr>
        </p:nvSpPr>
        <p:spPr>
          <a:xfrm>
            <a:off x="423334" y="1352391"/>
            <a:ext cx="6347884" cy="5163671"/>
          </a:xfrm>
          <a:prstGeom prst="rect">
            <a:avLst/>
          </a:prstGeom>
          <a:noFill/>
          <a:ln>
            <a:noFill/>
          </a:ln>
        </p:spPr>
      </p:sp>
      <p:sp>
        <p:nvSpPr>
          <p:cNvPr id="50" name="Google Shape;50;p18"/>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8"/>
          <p:cNvSpPr txBox="1">
            <a:spLocks noGrp="1"/>
          </p:cNvSpPr>
          <p:nvPr>
            <p:ph type="body" idx="1"/>
          </p:nvPr>
        </p:nvSpPr>
        <p:spPr>
          <a:xfrm>
            <a:off x="7058525" y="1352391"/>
            <a:ext cx="4784560" cy="5163671"/>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600"/>
              </a:spcBef>
              <a:spcAft>
                <a:spcPts val="0"/>
              </a:spcAft>
              <a:buClr>
                <a:srgbClr val="0C68AC"/>
              </a:buClr>
              <a:buSzPts val="1500"/>
              <a:buNone/>
              <a:defRPr sz="2000">
                <a:solidFill>
                  <a:srgbClr val="006C92"/>
                </a:solidFill>
              </a:defRPr>
            </a:lvl1pPr>
            <a:lvl2pPr marL="1219170" lvl="1" indent="-304792" algn="l">
              <a:lnSpc>
                <a:spcPct val="90000"/>
              </a:lnSpc>
              <a:spcBef>
                <a:spcPts val="1200"/>
              </a:spcBef>
              <a:spcAft>
                <a:spcPts val="0"/>
              </a:spcAft>
              <a:buClr>
                <a:srgbClr val="0C68AC"/>
              </a:buClr>
              <a:buSzPts val="1500"/>
              <a:buNone/>
              <a:defRPr sz="2000">
                <a:solidFill>
                  <a:srgbClr val="006C92"/>
                </a:solidFill>
              </a:defRPr>
            </a:lvl2pPr>
            <a:lvl3pPr marL="1828754" lvl="2" indent="-304792" algn="l">
              <a:lnSpc>
                <a:spcPct val="90000"/>
              </a:lnSpc>
              <a:spcBef>
                <a:spcPts val="1200"/>
              </a:spcBef>
              <a:spcAft>
                <a:spcPts val="0"/>
              </a:spcAft>
              <a:buClr>
                <a:srgbClr val="0C68AC"/>
              </a:buClr>
              <a:buSzPts val="1500"/>
              <a:buNone/>
              <a:defRPr sz="2000">
                <a:solidFill>
                  <a:srgbClr val="006C92"/>
                </a:solidFill>
              </a:defRPr>
            </a:lvl3pPr>
            <a:lvl4pPr marL="2438339" lvl="3" indent="-304792" algn="l">
              <a:lnSpc>
                <a:spcPct val="90000"/>
              </a:lnSpc>
              <a:spcBef>
                <a:spcPts val="1200"/>
              </a:spcBef>
              <a:spcAft>
                <a:spcPts val="0"/>
              </a:spcAft>
              <a:buClr>
                <a:srgbClr val="0C68AC"/>
              </a:buClr>
              <a:buSzPts val="1500"/>
              <a:buNone/>
              <a:defRPr sz="2000">
                <a:solidFill>
                  <a:srgbClr val="006C92"/>
                </a:solidFill>
              </a:defRPr>
            </a:lvl4pPr>
            <a:lvl5pPr marL="3047924" lvl="4" indent="-304792" algn="l">
              <a:lnSpc>
                <a:spcPct val="90000"/>
              </a:lnSpc>
              <a:spcBef>
                <a:spcPts val="1200"/>
              </a:spcBef>
              <a:spcAft>
                <a:spcPts val="0"/>
              </a:spcAft>
              <a:buClr>
                <a:srgbClr val="0C68AC"/>
              </a:buClr>
              <a:buSzPts val="1500"/>
              <a:buNone/>
              <a:defRPr sz="2000">
                <a:solidFill>
                  <a:srgbClr val="006C92"/>
                </a:solidFill>
              </a:defRPr>
            </a:lvl5pPr>
            <a:lvl6pPr marL="3657509" lvl="5" indent="-457189" algn="l">
              <a:lnSpc>
                <a:spcPct val="100000"/>
              </a:lnSpc>
              <a:spcBef>
                <a:spcPts val="1200"/>
              </a:spcBef>
              <a:spcAft>
                <a:spcPts val="0"/>
              </a:spcAft>
              <a:buClr>
                <a:schemeClr val="dk1"/>
              </a:buClr>
              <a:buSzPts val="1800"/>
              <a:buChar char="•"/>
              <a:defRPr/>
            </a:lvl6pPr>
            <a:lvl7pPr marL="4267093" lvl="6" indent="-457189" algn="l">
              <a:lnSpc>
                <a:spcPct val="100000"/>
              </a:lnSpc>
              <a:spcBef>
                <a:spcPts val="480"/>
              </a:spcBef>
              <a:spcAft>
                <a:spcPts val="0"/>
              </a:spcAft>
              <a:buClr>
                <a:schemeClr val="dk1"/>
              </a:buClr>
              <a:buSzPts val="1800"/>
              <a:buChar char="•"/>
              <a:defRPr/>
            </a:lvl7pPr>
            <a:lvl8pPr marL="4876678" lvl="7" indent="-457189" algn="l">
              <a:lnSpc>
                <a:spcPct val="100000"/>
              </a:lnSpc>
              <a:spcBef>
                <a:spcPts val="480"/>
              </a:spcBef>
              <a:spcAft>
                <a:spcPts val="0"/>
              </a:spcAft>
              <a:buClr>
                <a:schemeClr val="dk1"/>
              </a:buClr>
              <a:buSzPts val="1800"/>
              <a:buChar char="•"/>
              <a:defRPr/>
            </a:lvl8pPr>
            <a:lvl9pPr marL="5486263" lvl="8" indent="-457189" algn="l">
              <a:lnSpc>
                <a:spcPct val="100000"/>
              </a:lnSpc>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11445932"/>
      </p:ext>
    </p:extLst>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E9D77-A2D8-081C-F387-74B53A4A40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41BB2BD-3B3D-DF45-FDC9-D8F34611B2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A8E8DC-2420-1564-8B33-863AE59FC15F}"/>
              </a:ext>
            </a:extLst>
          </p:cNvPr>
          <p:cNvSpPr>
            <a:spLocks noGrp="1"/>
          </p:cNvSpPr>
          <p:nvPr>
            <p:ph type="dt" sz="half" idx="10"/>
          </p:nvPr>
        </p:nvSpPr>
        <p:spPr/>
        <p:txBody>
          <a:body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699405BA-2907-4D05-560E-BA3999F3C5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AC97FD-E2E2-CF0E-F8E8-8AFAB5646455}"/>
              </a:ext>
            </a:extLst>
          </p:cNvPr>
          <p:cNvSpPr>
            <a:spLocks noGrp="1"/>
          </p:cNvSpPr>
          <p:nvPr>
            <p:ph type="sldNum" sz="quarter" idx="12"/>
          </p:nvPr>
        </p:nvSpPr>
        <p:spPr/>
        <p:txBody>
          <a:bodyPr/>
          <a:lstStyle/>
          <a:p>
            <a:fld id="{21EA0DC4-FB90-EA43-8193-5D9F8C08FB4B}" type="slidenum">
              <a:rPr lang="en-US" smtClean="0"/>
              <a:t>‹#›</a:t>
            </a:fld>
            <a:endParaRPr lang="en-US"/>
          </a:p>
        </p:txBody>
      </p:sp>
    </p:spTree>
    <p:extLst>
      <p:ext uri="{BB962C8B-B14F-4D97-AF65-F5344CB8AC3E}">
        <p14:creationId xmlns:p14="http://schemas.microsoft.com/office/powerpoint/2010/main" val="1425365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image" Target="../media/image2.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heme" Target="../theme/theme4.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image" Target="../media/image3.png"/><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10" Type="http://schemas.openxmlformats.org/officeDocument/2006/relationships/image" Target="../media/image1.jpg"/><Relationship Id="rId4" Type="http://schemas.openxmlformats.org/officeDocument/2006/relationships/slideLayout" Target="../slideLayouts/slideLayout58.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C4E2B811-152C-14BE-D4E7-F0CE6813A55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B68AD88-3D53-903C-43B2-95AFAA707F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C1694BF-AB68-C0A6-58F9-46D4019D16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 Click to edit Master text styles</a:t>
            </a:r>
          </a:p>
          <a:p>
            <a:pPr lvl="1"/>
            <a:r>
              <a:rPr lang="en-US" dirty="0"/>
              <a:t> Second level</a:t>
            </a:r>
          </a:p>
          <a:p>
            <a:pPr lvl="2"/>
            <a:r>
              <a:rPr lang="en-US" dirty="0"/>
              <a:t> Third level </a:t>
            </a:r>
          </a:p>
        </p:txBody>
      </p:sp>
    </p:spTree>
    <p:extLst>
      <p:ext uri="{BB962C8B-B14F-4D97-AF65-F5344CB8AC3E}">
        <p14:creationId xmlns:p14="http://schemas.microsoft.com/office/powerpoint/2010/main" val="22884186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826" r:id="rId8"/>
  </p:sldLayoutIdLst>
  <p:txStyles>
    <p:titleStyle>
      <a:lvl1pPr algn="l" defTabSz="914400" rtl="0" eaLnBrk="1" latinLnBrk="0" hangingPunct="1">
        <a:lnSpc>
          <a:spcPct val="90000"/>
        </a:lnSpc>
        <a:spcBef>
          <a:spcPct val="0"/>
        </a:spcBef>
        <a:buNone/>
        <a:defRPr sz="4400" b="1" kern="1200">
          <a:solidFill>
            <a:schemeClr val="accent5">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005586"/>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B050"/>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5586"/>
        </a:buClr>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BE192-2B16-0302-E125-07C74329E8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DFE90E-B163-1DEC-D041-88EC57CC6A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8AE482-8D32-AC32-3E73-4C95286DE7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AE4BD-0F5F-484F-AD48-FC050E656160}" type="datetimeFigureOut">
              <a:rPr lang="en-US" smtClean="0"/>
              <a:t>8/1/25</a:t>
            </a:fld>
            <a:endParaRPr lang="en-US"/>
          </a:p>
        </p:txBody>
      </p:sp>
      <p:sp>
        <p:nvSpPr>
          <p:cNvPr id="5" name="Footer Placeholder 4">
            <a:extLst>
              <a:ext uri="{FF2B5EF4-FFF2-40B4-BE49-F238E27FC236}">
                <a16:creationId xmlns:a16="http://schemas.microsoft.com/office/drawing/2014/main" id="{3AC35D2D-5A14-A97C-D1DD-2DBB001E3A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18B0CDC-33C7-FE23-948A-077BC3FF27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EA0DC4-FB90-EA43-8193-5D9F8C08FB4B}" type="slidenum">
              <a:rPr lang="en-US" smtClean="0"/>
              <a:t>‹#›</a:t>
            </a:fld>
            <a:endParaRPr lang="en-US"/>
          </a:p>
        </p:txBody>
      </p:sp>
    </p:spTree>
    <p:extLst>
      <p:ext uri="{BB962C8B-B14F-4D97-AF65-F5344CB8AC3E}">
        <p14:creationId xmlns:p14="http://schemas.microsoft.com/office/powerpoint/2010/main" val="4228718593"/>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C4E2B811-152C-14BE-D4E7-F0CE6813A55E}"/>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B68AD88-3D53-903C-43B2-95AFAA707F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1694BF-AB68-C0A6-58F9-46D4019D16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First bullet point</a:t>
            </a:r>
          </a:p>
          <a:p>
            <a:pPr lvl="1"/>
            <a:r>
              <a:rPr lang="en-US"/>
              <a:t>Sub-bullet point, if needed</a:t>
            </a:r>
          </a:p>
          <a:p>
            <a:pPr lvl="0"/>
            <a:r>
              <a:rPr lang="en-US"/>
              <a:t>Second bullet point</a:t>
            </a:r>
          </a:p>
          <a:p>
            <a:pPr lvl="1"/>
            <a:r>
              <a:rPr lang="en-US"/>
              <a:t> Sub-bullet point, if needed</a:t>
            </a:r>
          </a:p>
        </p:txBody>
      </p:sp>
    </p:spTree>
    <p:extLst>
      <p:ext uri="{BB962C8B-B14F-4D97-AF65-F5344CB8AC3E}">
        <p14:creationId xmlns:p14="http://schemas.microsoft.com/office/powerpoint/2010/main" val="2432507252"/>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Lst>
  <p:txStyles>
    <p:titleStyle>
      <a:lvl1pPr algn="ctr" defTabSz="914400" rtl="0" eaLnBrk="1" latinLnBrk="0" hangingPunct="1">
        <a:lnSpc>
          <a:spcPct val="90000"/>
        </a:lnSpc>
        <a:spcBef>
          <a:spcPct val="0"/>
        </a:spcBef>
        <a:buNone/>
        <a:defRPr sz="35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005586"/>
        </a:buClr>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7BC24D"/>
        </a:buClr>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5586"/>
        </a:buClr>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6FE470-D377-4674-B4EB-97BF4F29221A}"/>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1785"/>
            <a:ext cx="12192000" cy="6854430"/>
          </a:xfrm>
          <a:prstGeom prst="rect">
            <a:avLst/>
          </a:prstGeom>
        </p:spPr>
      </p:pic>
      <p:sp>
        <p:nvSpPr>
          <p:cNvPr id="2" name="Title Placeholder 1">
            <a:extLst>
              <a:ext uri="{FF2B5EF4-FFF2-40B4-BE49-F238E27FC236}">
                <a16:creationId xmlns:a16="http://schemas.microsoft.com/office/drawing/2014/main" id="{C3D77965-5636-4C3D-8281-2C9B47CB770E}"/>
              </a:ext>
            </a:extLst>
          </p:cNvPr>
          <p:cNvSpPr>
            <a:spLocks noGrp="1"/>
          </p:cNvSpPr>
          <p:nvPr>
            <p:ph type="title"/>
          </p:nvPr>
        </p:nvSpPr>
        <p:spPr>
          <a:xfrm>
            <a:off x="838200" y="11747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E817D45-8437-4C38-9EF1-96C5BFF52B09}"/>
              </a:ext>
            </a:extLst>
          </p:cNvPr>
          <p:cNvSpPr>
            <a:spLocks noGrp="1"/>
          </p:cNvSpPr>
          <p:nvPr>
            <p:ph type="body" idx="1"/>
          </p:nvPr>
        </p:nvSpPr>
        <p:spPr>
          <a:xfrm>
            <a:off x="838200" y="1443040"/>
            <a:ext cx="10515600" cy="473392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a:extLst>
              <a:ext uri="{FF2B5EF4-FFF2-40B4-BE49-F238E27FC236}">
                <a16:creationId xmlns:a16="http://schemas.microsoft.com/office/drawing/2014/main" id="{8D6E1DA2-2EF7-4FE4-8895-6EB689556D48}"/>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800">
                <a:solidFill>
                  <a:schemeClr val="tx1">
                    <a:tint val="75000"/>
                  </a:schemeClr>
                </a:solidFill>
                <a:latin typeface="Mont Heavy DEMO" panose="00000A00000000000000" pitchFamily="50" charset="0"/>
              </a:defRPr>
            </a:lvl1pPr>
          </a:lstStyle>
          <a:p>
            <a:r>
              <a:rPr lang="en-US" dirty="0"/>
              <a:t>Footer</a:t>
            </a:r>
          </a:p>
        </p:txBody>
      </p:sp>
    </p:spTree>
    <p:extLst>
      <p:ext uri="{BB962C8B-B14F-4D97-AF65-F5344CB8AC3E}">
        <p14:creationId xmlns:p14="http://schemas.microsoft.com/office/powerpoint/2010/main" val="4040261398"/>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Lst>
  <p:hf sldNum="0" hdr="0" dt="0"/>
  <p:txStyles>
    <p:titleStyle>
      <a:lvl1pPr algn="l" defTabSz="685800" rtl="0" eaLnBrk="1" latinLnBrk="0" hangingPunct="1">
        <a:lnSpc>
          <a:spcPct val="90000"/>
        </a:lnSpc>
        <a:spcBef>
          <a:spcPct val="0"/>
        </a:spcBef>
        <a:buNone/>
        <a:defRPr sz="3600" b="0" i="0" kern="1200">
          <a:solidFill>
            <a:schemeClr val="bg1"/>
          </a:solidFill>
          <a:latin typeface="Mont Heavy DEMO" panose="00000A00000000000000" pitchFamily="50" charset="0"/>
          <a:ea typeface="+mj-ea"/>
          <a:cs typeface="+mj-cs"/>
        </a:defRPr>
      </a:lvl1pPr>
    </p:titleStyle>
    <p:bodyStyle>
      <a:lvl1pPr marL="171450" indent="-171450" algn="l" defTabSz="685800" rtl="0" eaLnBrk="1" latinLnBrk="0" hangingPunct="1">
        <a:lnSpc>
          <a:spcPct val="150000"/>
        </a:lnSpc>
        <a:spcBef>
          <a:spcPts val="750"/>
        </a:spcBef>
        <a:buFont typeface="Arial" panose="020B0604020202020204" pitchFamily="34" charset="0"/>
        <a:buChar char="•"/>
        <a:defRPr sz="2400" kern="1200">
          <a:solidFill>
            <a:schemeClr val="bg1"/>
          </a:solidFill>
          <a:latin typeface="Mont" panose="00000700000000000000" pitchFamily="50" charset="0"/>
          <a:ea typeface="+mn-ea"/>
          <a:cs typeface="+mn-cs"/>
        </a:defRPr>
      </a:lvl1pPr>
      <a:lvl2pPr marL="514350" indent="-171450" algn="l" defTabSz="685800" rtl="0" eaLnBrk="1" latinLnBrk="0" hangingPunct="1">
        <a:lnSpc>
          <a:spcPct val="150000"/>
        </a:lnSpc>
        <a:spcBef>
          <a:spcPts val="375"/>
        </a:spcBef>
        <a:buFont typeface="Mont ExtraLight DEMO" panose="00000400000000000000" pitchFamily="50" charset="0"/>
        <a:buChar char="–"/>
        <a:defRPr sz="2200" kern="1200">
          <a:solidFill>
            <a:schemeClr val="bg1"/>
          </a:solidFill>
          <a:latin typeface="Mont" panose="00000700000000000000" pitchFamily="50" charset="0"/>
          <a:ea typeface="+mn-ea"/>
          <a:cs typeface="+mn-cs"/>
        </a:defRPr>
      </a:lvl2pPr>
      <a:lvl3pPr marL="857250" indent="-171450" algn="l" defTabSz="685800" rtl="0" eaLnBrk="1" latinLnBrk="0" hangingPunct="1">
        <a:lnSpc>
          <a:spcPct val="150000"/>
        </a:lnSpc>
        <a:spcBef>
          <a:spcPts val="375"/>
        </a:spcBef>
        <a:buFont typeface="Arial" panose="020B0604020202020204" pitchFamily="34" charset="0"/>
        <a:buChar char="•"/>
        <a:defRPr sz="2000" kern="1200">
          <a:solidFill>
            <a:schemeClr val="bg1"/>
          </a:solidFill>
          <a:latin typeface="Mont" panose="00000700000000000000" pitchFamily="50" charset="0"/>
          <a:ea typeface="+mn-ea"/>
          <a:cs typeface="+mn-cs"/>
        </a:defRPr>
      </a:lvl3pPr>
      <a:lvl4pPr marL="1200150" indent="-171450" algn="l" defTabSz="685800" rtl="0" eaLnBrk="1" latinLnBrk="0" hangingPunct="1">
        <a:lnSpc>
          <a:spcPct val="150000"/>
        </a:lnSpc>
        <a:spcBef>
          <a:spcPts val="375"/>
        </a:spcBef>
        <a:buFont typeface="Arial" panose="020B0604020202020204" pitchFamily="34" charset="0"/>
        <a:buChar char="•"/>
        <a:defRPr sz="1800" kern="1200">
          <a:solidFill>
            <a:schemeClr val="bg1"/>
          </a:solidFill>
          <a:latin typeface="Mont" panose="00000700000000000000" pitchFamily="50" charset="0"/>
          <a:ea typeface="+mn-ea"/>
          <a:cs typeface="+mn-cs"/>
        </a:defRPr>
      </a:lvl4pPr>
      <a:lvl5pPr marL="1543050" indent="-171450" algn="l" defTabSz="685800" rtl="0" eaLnBrk="1" latinLnBrk="0" hangingPunct="1">
        <a:lnSpc>
          <a:spcPct val="150000"/>
        </a:lnSpc>
        <a:spcBef>
          <a:spcPts val="375"/>
        </a:spcBef>
        <a:buFont typeface="Arial" panose="020B0604020202020204" pitchFamily="34" charset="0"/>
        <a:buChar char="•"/>
        <a:defRPr sz="1600" kern="1200">
          <a:solidFill>
            <a:schemeClr val="bg1"/>
          </a:solidFill>
          <a:latin typeface="Mont" panose="000007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9965C-8909-C0CC-F706-5FCABC1FC5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8A71D1-D126-737B-A5EA-91D9D1F1F5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030F7B-B7A9-0961-A310-6B67820704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922A49-D84D-4B1B-B96D-14D76E05D80E}" type="datetimeFigureOut">
              <a:rPr lang="en-US" smtClean="0"/>
              <a:t>8/1/25</a:t>
            </a:fld>
            <a:endParaRPr lang="en-US"/>
          </a:p>
        </p:txBody>
      </p:sp>
      <p:sp>
        <p:nvSpPr>
          <p:cNvPr id="5" name="Footer Placeholder 4">
            <a:extLst>
              <a:ext uri="{FF2B5EF4-FFF2-40B4-BE49-F238E27FC236}">
                <a16:creationId xmlns:a16="http://schemas.microsoft.com/office/drawing/2014/main" id="{ACD3656A-7436-9ED0-F9AC-9B38B91935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4542692-737F-9E60-92F6-313DD5C10B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BF137B5-0660-4000-8E99-7AD37557744E}" type="slidenum">
              <a:rPr lang="en-US" smtClean="0"/>
              <a:t>‹#›</a:t>
            </a:fld>
            <a:endParaRPr lang="en-US"/>
          </a:p>
        </p:txBody>
      </p:sp>
    </p:spTree>
    <p:extLst>
      <p:ext uri="{BB962C8B-B14F-4D97-AF65-F5344CB8AC3E}">
        <p14:creationId xmlns:p14="http://schemas.microsoft.com/office/powerpoint/2010/main" val="106257955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C4E2B811-152C-14BE-D4E7-F0CE6813A55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B68AD88-3D53-903C-43B2-95AFAA707F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1694BF-AB68-C0A6-58F9-46D4019D16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 Click to edit Master text styles</a:t>
            </a:r>
          </a:p>
          <a:p>
            <a:pPr lvl="1"/>
            <a:r>
              <a:rPr lang="en-US"/>
              <a:t> Second level</a:t>
            </a:r>
          </a:p>
          <a:p>
            <a:pPr lvl="2"/>
            <a:r>
              <a:rPr lang="en-US"/>
              <a:t> Third level </a:t>
            </a:r>
          </a:p>
        </p:txBody>
      </p:sp>
    </p:spTree>
    <p:extLst>
      <p:ext uri="{BB962C8B-B14F-4D97-AF65-F5344CB8AC3E}">
        <p14:creationId xmlns:p14="http://schemas.microsoft.com/office/powerpoint/2010/main" val="1340226443"/>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Lst>
  <p:txStyles>
    <p:titleStyle>
      <a:lvl1pPr algn="l" defTabSz="914400" rtl="0" eaLnBrk="1" latinLnBrk="0" hangingPunct="1">
        <a:lnSpc>
          <a:spcPct val="90000"/>
        </a:lnSpc>
        <a:spcBef>
          <a:spcPct val="0"/>
        </a:spcBef>
        <a:buNone/>
        <a:defRPr sz="4400" b="1" kern="1200">
          <a:solidFill>
            <a:schemeClr val="accent5">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005586"/>
        </a:buClr>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B050"/>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5586"/>
        </a:buClr>
        <a:buFont typeface="Wingdings" panose="05000000000000000000"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5586"/>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8" Type="http://schemas.openxmlformats.org/officeDocument/2006/relationships/image" Target="../media/image83.svg"/><Relationship Id="rId13" Type="http://schemas.openxmlformats.org/officeDocument/2006/relationships/image" Target="../media/image88.png"/><Relationship Id="rId18" Type="http://schemas.openxmlformats.org/officeDocument/2006/relationships/image" Target="../media/image93.svg"/><Relationship Id="rId26" Type="http://schemas.openxmlformats.org/officeDocument/2006/relationships/image" Target="../media/image36.svg"/><Relationship Id="rId3" Type="http://schemas.openxmlformats.org/officeDocument/2006/relationships/image" Target="../media/image78.png"/><Relationship Id="rId21" Type="http://schemas.openxmlformats.org/officeDocument/2006/relationships/image" Target="../media/image96.png"/><Relationship Id="rId7" Type="http://schemas.openxmlformats.org/officeDocument/2006/relationships/image" Target="../media/image82.png"/><Relationship Id="rId12" Type="http://schemas.openxmlformats.org/officeDocument/2006/relationships/image" Target="../media/image87.svg"/><Relationship Id="rId17" Type="http://schemas.openxmlformats.org/officeDocument/2006/relationships/image" Target="../media/image92.png"/><Relationship Id="rId25" Type="http://schemas.openxmlformats.org/officeDocument/2006/relationships/image" Target="../media/image35.png"/><Relationship Id="rId2" Type="http://schemas.openxmlformats.org/officeDocument/2006/relationships/notesSlide" Target="../notesSlides/notesSlide6.xml"/><Relationship Id="rId16" Type="http://schemas.openxmlformats.org/officeDocument/2006/relationships/image" Target="../media/image91.svg"/><Relationship Id="rId20" Type="http://schemas.openxmlformats.org/officeDocument/2006/relationships/image" Target="../media/image95.svg"/><Relationship Id="rId1" Type="http://schemas.openxmlformats.org/officeDocument/2006/relationships/slideLayout" Target="../slideLayouts/slideLayout15.xml"/><Relationship Id="rId6" Type="http://schemas.openxmlformats.org/officeDocument/2006/relationships/image" Target="../media/image81.svg"/><Relationship Id="rId11" Type="http://schemas.openxmlformats.org/officeDocument/2006/relationships/image" Target="../media/image86.png"/><Relationship Id="rId24" Type="http://schemas.openxmlformats.org/officeDocument/2006/relationships/image" Target="../media/image99.svg"/><Relationship Id="rId5" Type="http://schemas.openxmlformats.org/officeDocument/2006/relationships/image" Target="../media/image80.png"/><Relationship Id="rId15" Type="http://schemas.openxmlformats.org/officeDocument/2006/relationships/image" Target="../media/image90.png"/><Relationship Id="rId23" Type="http://schemas.openxmlformats.org/officeDocument/2006/relationships/image" Target="../media/image98.png"/><Relationship Id="rId10" Type="http://schemas.openxmlformats.org/officeDocument/2006/relationships/image" Target="../media/image85.svg"/><Relationship Id="rId19" Type="http://schemas.openxmlformats.org/officeDocument/2006/relationships/image" Target="../media/image94.png"/><Relationship Id="rId4" Type="http://schemas.openxmlformats.org/officeDocument/2006/relationships/image" Target="../media/image79.svg"/><Relationship Id="rId9" Type="http://schemas.openxmlformats.org/officeDocument/2006/relationships/image" Target="../media/image84.png"/><Relationship Id="rId14" Type="http://schemas.openxmlformats.org/officeDocument/2006/relationships/image" Target="../media/image89.svg"/><Relationship Id="rId22" Type="http://schemas.openxmlformats.org/officeDocument/2006/relationships/image" Target="../media/image97.svg"/><Relationship Id="rId27" Type="http://schemas.openxmlformats.org/officeDocument/2006/relationships/image" Target="../media/image100.png"/></Relationships>
</file>

<file path=ppt/slides/_rels/slide1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xml"/><Relationship Id="rId1" Type="http://schemas.openxmlformats.org/officeDocument/2006/relationships/slideLayout" Target="../slideLayouts/slideLayout54.xml"/><Relationship Id="rId4" Type="http://schemas.openxmlformats.org/officeDocument/2006/relationships/image" Target="../media/image102.png"/></Relationships>
</file>

<file path=ppt/slides/_rels/slide1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xml"/><Relationship Id="rId1" Type="http://schemas.openxmlformats.org/officeDocument/2006/relationships/slideLayout" Target="../slideLayouts/slideLayout54.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svg"/></Relationships>
</file>

<file path=ppt/slides/_rels/slide9.xml.rels><?xml version="1.0" encoding="UTF-8" standalone="yes"?>
<Relationships xmlns="http://schemas.openxmlformats.org/package/2006/relationships"><Relationship Id="rId13" Type="http://schemas.openxmlformats.org/officeDocument/2006/relationships/image" Target="../media/image41.svg"/><Relationship Id="rId18" Type="http://schemas.openxmlformats.org/officeDocument/2006/relationships/image" Target="../media/image46.png"/><Relationship Id="rId26" Type="http://schemas.openxmlformats.org/officeDocument/2006/relationships/image" Target="../media/image54.png"/><Relationship Id="rId39" Type="http://schemas.openxmlformats.org/officeDocument/2006/relationships/image" Target="../media/image67.png"/><Relationship Id="rId21" Type="http://schemas.openxmlformats.org/officeDocument/2006/relationships/image" Target="../media/image49.png"/><Relationship Id="rId34" Type="http://schemas.openxmlformats.org/officeDocument/2006/relationships/image" Target="../media/image62.svg"/><Relationship Id="rId42" Type="http://schemas.openxmlformats.org/officeDocument/2006/relationships/image" Target="../media/image70.png"/><Relationship Id="rId47" Type="http://schemas.openxmlformats.org/officeDocument/2006/relationships/image" Target="../media/image75.png"/><Relationship Id="rId7" Type="http://schemas.openxmlformats.org/officeDocument/2006/relationships/image" Target="../media/image35.png"/><Relationship Id="rId2" Type="http://schemas.openxmlformats.org/officeDocument/2006/relationships/notesSlide" Target="../notesSlides/notesSlide4.xml"/><Relationship Id="rId16" Type="http://schemas.openxmlformats.org/officeDocument/2006/relationships/image" Target="../media/image44.png"/><Relationship Id="rId29" Type="http://schemas.openxmlformats.org/officeDocument/2006/relationships/image" Target="../media/image57.png"/><Relationship Id="rId1" Type="http://schemas.openxmlformats.org/officeDocument/2006/relationships/slideLayout" Target="../slideLayouts/slideLayout15.xml"/><Relationship Id="rId6" Type="http://schemas.openxmlformats.org/officeDocument/2006/relationships/image" Target="../media/image34.svg"/><Relationship Id="rId11" Type="http://schemas.openxmlformats.org/officeDocument/2006/relationships/image" Target="../media/image39.svg"/><Relationship Id="rId24" Type="http://schemas.openxmlformats.org/officeDocument/2006/relationships/image" Target="../media/image52.svg"/><Relationship Id="rId32" Type="http://schemas.openxmlformats.org/officeDocument/2006/relationships/image" Target="../media/image60.svg"/><Relationship Id="rId37" Type="http://schemas.openxmlformats.org/officeDocument/2006/relationships/image" Target="../media/image65.png"/><Relationship Id="rId40" Type="http://schemas.openxmlformats.org/officeDocument/2006/relationships/image" Target="../media/image68.png"/><Relationship Id="rId45" Type="http://schemas.openxmlformats.org/officeDocument/2006/relationships/image" Target="../media/image73.svg"/><Relationship Id="rId5" Type="http://schemas.openxmlformats.org/officeDocument/2006/relationships/image" Target="../media/image33.png"/><Relationship Id="rId15" Type="http://schemas.openxmlformats.org/officeDocument/2006/relationships/image" Target="../media/image43.svg"/><Relationship Id="rId23" Type="http://schemas.openxmlformats.org/officeDocument/2006/relationships/image" Target="../media/image51.png"/><Relationship Id="rId28" Type="http://schemas.openxmlformats.org/officeDocument/2006/relationships/image" Target="../media/image56.png"/><Relationship Id="rId36" Type="http://schemas.openxmlformats.org/officeDocument/2006/relationships/image" Target="../media/image64.svg"/><Relationship Id="rId10" Type="http://schemas.openxmlformats.org/officeDocument/2006/relationships/image" Target="../media/image38.png"/><Relationship Id="rId19" Type="http://schemas.openxmlformats.org/officeDocument/2006/relationships/image" Target="../media/image47.svg"/><Relationship Id="rId31" Type="http://schemas.openxmlformats.org/officeDocument/2006/relationships/image" Target="../media/image59.png"/><Relationship Id="rId44" Type="http://schemas.openxmlformats.org/officeDocument/2006/relationships/image" Target="../media/image72.png"/><Relationship Id="rId4" Type="http://schemas.openxmlformats.org/officeDocument/2006/relationships/image" Target="../media/image32.svg"/><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50.svg"/><Relationship Id="rId27" Type="http://schemas.openxmlformats.org/officeDocument/2006/relationships/image" Target="../media/image55.svg"/><Relationship Id="rId30" Type="http://schemas.openxmlformats.org/officeDocument/2006/relationships/image" Target="../media/image58.svg"/><Relationship Id="rId35" Type="http://schemas.openxmlformats.org/officeDocument/2006/relationships/image" Target="../media/image63.png"/><Relationship Id="rId43" Type="http://schemas.openxmlformats.org/officeDocument/2006/relationships/image" Target="../media/image71.svg"/><Relationship Id="rId48" Type="http://schemas.openxmlformats.org/officeDocument/2006/relationships/image" Target="../media/image76.svg"/><Relationship Id="rId8" Type="http://schemas.openxmlformats.org/officeDocument/2006/relationships/image" Target="../media/image36.svg"/><Relationship Id="rId3" Type="http://schemas.openxmlformats.org/officeDocument/2006/relationships/image" Target="../media/image31.png"/><Relationship Id="rId12" Type="http://schemas.openxmlformats.org/officeDocument/2006/relationships/image" Target="../media/image40.png"/><Relationship Id="rId17" Type="http://schemas.openxmlformats.org/officeDocument/2006/relationships/image" Target="../media/image45.svg"/><Relationship Id="rId25" Type="http://schemas.openxmlformats.org/officeDocument/2006/relationships/image" Target="../media/image53.png"/><Relationship Id="rId33" Type="http://schemas.openxmlformats.org/officeDocument/2006/relationships/image" Target="../media/image61.png"/><Relationship Id="rId38" Type="http://schemas.openxmlformats.org/officeDocument/2006/relationships/image" Target="../media/image66.svg"/><Relationship Id="rId46" Type="http://schemas.openxmlformats.org/officeDocument/2006/relationships/image" Target="../media/image74.png"/><Relationship Id="rId20" Type="http://schemas.openxmlformats.org/officeDocument/2006/relationships/image" Target="../media/image48.png"/><Relationship Id="rId41" Type="http://schemas.openxmlformats.org/officeDocument/2006/relationships/image" Target="../media/image6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7"/>
          <p:cNvSpPr txBox="1">
            <a:spLocks noGrp="1"/>
          </p:cNvSpPr>
          <p:nvPr>
            <p:ph type="ctrTitle"/>
          </p:nvPr>
        </p:nvSpPr>
        <p:spPr>
          <a:xfrm>
            <a:off x="-164758" y="250878"/>
            <a:ext cx="12007843" cy="811807"/>
          </a:xfrm>
          <a:prstGeom prst="rect">
            <a:avLst/>
          </a:prstGeom>
          <a:solidFill>
            <a:srgbClr val="006C92"/>
          </a:solidFill>
          <a:ln>
            <a:noFill/>
          </a:ln>
        </p:spPr>
        <p:txBody>
          <a:bodyPr spcFirstLastPara="1" vert="horz" wrap="square" lIns="609600" tIns="0" rIns="0" bIns="0" rtlCol="0" anchor="ctr" anchorCtr="0">
            <a:noAutofit/>
          </a:bodyPr>
          <a:lstStyle/>
          <a:p>
            <a:r>
              <a:rPr lang="en-US" dirty="0"/>
              <a:t>Prado Digital Twin - Summary</a:t>
            </a:r>
            <a:endParaRPr dirty="0"/>
          </a:p>
        </p:txBody>
      </p:sp>
      <p:graphicFrame>
        <p:nvGraphicFramePr>
          <p:cNvPr id="113" name="Google Shape;113;p7"/>
          <p:cNvGraphicFramePr/>
          <p:nvPr>
            <p:extLst>
              <p:ext uri="{D42A27DB-BD31-4B8C-83A1-F6EECF244321}">
                <p14:modId xmlns:p14="http://schemas.microsoft.com/office/powerpoint/2010/main" val="2665787902"/>
              </p:ext>
            </p:extLst>
          </p:nvPr>
        </p:nvGraphicFramePr>
        <p:xfrm>
          <a:off x="670400" y="1600184"/>
          <a:ext cx="10722334" cy="4206160"/>
        </p:xfrm>
        <a:graphic>
          <a:graphicData uri="http://schemas.openxmlformats.org/drawingml/2006/table">
            <a:tbl>
              <a:tblPr>
                <a:noFill/>
              </a:tblPr>
              <a:tblGrid>
                <a:gridCol w="5182767">
                  <a:extLst>
                    <a:ext uri="{9D8B030D-6E8A-4147-A177-3AD203B41FA5}">
                      <a16:colId xmlns:a16="http://schemas.microsoft.com/office/drawing/2014/main" val="20000"/>
                    </a:ext>
                  </a:extLst>
                </a:gridCol>
                <a:gridCol w="5539567">
                  <a:extLst>
                    <a:ext uri="{9D8B030D-6E8A-4147-A177-3AD203B41FA5}">
                      <a16:colId xmlns:a16="http://schemas.microsoft.com/office/drawing/2014/main" val="20001"/>
                    </a:ext>
                  </a:extLst>
                </a:gridCol>
              </a:tblGrid>
              <a:tr h="609560">
                <a:tc>
                  <a:txBody>
                    <a:bodyPr/>
                    <a:lstStyle/>
                    <a:p>
                      <a:pPr marL="0" lvl="0" indent="0" algn="l" rtl="0">
                        <a:spcBef>
                          <a:spcPts val="0"/>
                        </a:spcBef>
                        <a:spcAft>
                          <a:spcPts val="0"/>
                        </a:spcAft>
                        <a:buNone/>
                      </a:pPr>
                      <a:r>
                        <a:rPr lang="en-US" sz="2400" b="1" dirty="0">
                          <a:solidFill>
                            <a:schemeClr val="lt1"/>
                          </a:solidFill>
                        </a:rPr>
                        <a:t>Key Topics:</a:t>
                      </a:r>
                      <a:endParaRPr sz="2400" b="1" dirty="0">
                        <a:solidFill>
                          <a:schemeClr val="lt1"/>
                        </a:solidFill>
                      </a:endParaRPr>
                    </a:p>
                  </a:txBody>
                  <a:tcPr marL="121900" marR="121900" marT="121900" marB="121900">
                    <a:solidFill>
                      <a:schemeClr val="accent5">
                        <a:lumMod val="75000"/>
                      </a:schemeClr>
                    </a:solidFill>
                  </a:tcPr>
                </a:tc>
                <a:tc>
                  <a:txBody>
                    <a:bodyPr/>
                    <a:lstStyle/>
                    <a:p>
                      <a:pPr marL="0" lvl="0" indent="0" algn="l" rtl="0">
                        <a:spcBef>
                          <a:spcPts val="0"/>
                        </a:spcBef>
                        <a:spcAft>
                          <a:spcPts val="0"/>
                        </a:spcAft>
                        <a:buNone/>
                      </a:pPr>
                      <a:r>
                        <a:rPr lang="en-US" sz="2400" b="1" dirty="0">
                          <a:solidFill>
                            <a:schemeClr val="lt1"/>
                          </a:solidFill>
                        </a:rPr>
                        <a:t>Key Takeaways:</a:t>
                      </a:r>
                      <a:endParaRPr sz="2400" b="1" dirty="0">
                        <a:solidFill>
                          <a:schemeClr val="lt1"/>
                        </a:solidFill>
                      </a:endParaRPr>
                    </a:p>
                  </a:txBody>
                  <a:tcPr marL="121900" marR="121900" marT="121900" marB="121900">
                    <a:solidFill>
                      <a:schemeClr val="accent5">
                        <a:lumMod val="75000"/>
                      </a:schemeClr>
                    </a:solidFill>
                  </a:tcPr>
                </a:tc>
                <a:extLst>
                  <a:ext uri="{0D108BD9-81ED-4DB2-BD59-A6C34878D82A}">
                    <a16:rowId xmlns:a16="http://schemas.microsoft.com/office/drawing/2014/main" val="10000"/>
                  </a:ext>
                </a:extLst>
              </a:tr>
              <a:tr h="3596600">
                <a:tc>
                  <a:txBody>
                    <a:bodyPr/>
                    <a:lstStyle/>
                    <a:p>
                      <a:pPr marL="457200" lvl="0" indent="-323850" algn="l" rtl="0">
                        <a:lnSpc>
                          <a:spcPct val="100000"/>
                        </a:lnSpc>
                        <a:spcBef>
                          <a:spcPts val="0"/>
                        </a:spcBef>
                        <a:spcAft>
                          <a:spcPts val="0"/>
                        </a:spcAft>
                        <a:buClr>
                          <a:srgbClr val="0C68AC"/>
                        </a:buClr>
                        <a:buSzPts val="1500"/>
                        <a:buChar char="•"/>
                      </a:pPr>
                      <a:r>
                        <a:rPr lang="en-US" sz="2000" dirty="0">
                          <a:solidFill>
                            <a:srgbClr val="006C92"/>
                          </a:solidFill>
                          <a:latin typeface="Calibri"/>
                          <a:ea typeface="Calibri"/>
                          <a:cs typeface="Calibri"/>
                          <a:sym typeface="Calibri"/>
                        </a:rPr>
                        <a:t>Connects </a:t>
                      </a:r>
                      <a:r>
                        <a:rPr lang="en-US" sz="2000" b="1" dirty="0">
                          <a:solidFill>
                            <a:srgbClr val="006C92"/>
                          </a:solidFill>
                          <a:latin typeface="Calibri"/>
                          <a:ea typeface="Calibri"/>
                          <a:cs typeface="Calibri"/>
                          <a:sym typeface="Calibri"/>
                        </a:rPr>
                        <a:t>forecasts, flow, habitat, and lidar data</a:t>
                      </a:r>
                      <a:endParaRPr sz="200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b="0" dirty="0">
                          <a:solidFill>
                            <a:srgbClr val="006C92"/>
                          </a:solidFill>
                          <a:latin typeface="Calibri"/>
                          <a:ea typeface="Calibri"/>
                          <a:cs typeface="Calibri"/>
                          <a:sym typeface="Calibri"/>
                        </a:rPr>
                        <a:t>Model for </a:t>
                      </a:r>
                      <a:r>
                        <a:rPr lang="en-US" sz="2000" b="1" dirty="0">
                          <a:solidFill>
                            <a:srgbClr val="006C92"/>
                          </a:solidFill>
                          <a:latin typeface="Calibri"/>
                          <a:ea typeface="Calibri"/>
                          <a:cs typeface="Calibri"/>
                          <a:sym typeface="Calibri"/>
                        </a:rPr>
                        <a:t>storm and drought scenarios</a:t>
                      </a:r>
                      <a:r>
                        <a:rPr lang="en-US" sz="2000" b="0" dirty="0">
                          <a:solidFill>
                            <a:srgbClr val="006C92"/>
                          </a:solidFill>
                          <a:latin typeface="Calibri"/>
                          <a:ea typeface="Calibri"/>
                          <a:cs typeface="Calibri"/>
                          <a:sym typeface="Calibri"/>
                        </a:rPr>
                        <a:t> for operations</a:t>
                      </a:r>
                      <a:endParaRPr sz="2000" b="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dirty="0">
                          <a:solidFill>
                            <a:srgbClr val="006C92"/>
                          </a:solidFill>
                          <a:latin typeface="Calibri"/>
                          <a:ea typeface="Calibri"/>
                          <a:cs typeface="Calibri"/>
                          <a:sym typeface="Calibri"/>
                        </a:rPr>
                        <a:t>Supports </a:t>
                      </a:r>
                      <a:r>
                        <a:rPr lang="en-US" sz="2000" b="1" dirty="0">
                          <a:solidFill>
                            <a:srgbClr val="006C92"/>
                          </a:solidFill>
                          <a:latin typeface="Calibri"/>
                          <a:ea typeface="Calibri"/>
                          <a:cs typeface="Calibri"/>
                          <a:sym typeface="Calibri"/>
                        </a:rPr>
                        <a:t>storage, release, and recharge decisions </a:t>
                      </a:r>
                      <a:endParaRPr sz="2000" b="1"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dirty="0">
                          <a:solidFill>
                            <a:srgbClr val="006C92"/>
                          </a:solidFill>
                          <a:latin typeface="Calibri"/>
                          <a:ea typeface="Calibri"/>
                          <a:cs typeface="Calibri"/>
                          <a:sym typeface="Calibri"/>
                        </a:rPr>
                        <a:t>Tracks </a:t>
                      </a:r>
                      <a:r>
                        <a:rPr lang="en-US" sz="2000" b="1" dirty="0">
                          <a:solidFill>
                            <a:srgbClr val="006C92"/>
                          </a:solidFill>
                          <a:latin typeface="Calibri"/>
                          <a:ea typeface="Calibri"/>
                          <a:cs typeface="Calibri"/>
                          <a:sym typeface="Calibri"/>
                        </a:rPr>
                        <a:t>habitat health and regulatory compliance</a:t>
                      </a:r>
                      <a:endParaRPr sz="2000" b="1"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dirty="0">
                          <a:solidFill>
                            <a:srgbClr val="006C92"/>
                          </a:solidFill>
                          <a:latin typeface="Calibri"/>
                          <a:ea typeface="Calibri"/>
                          <a:cs typeface="Calibri"/>
                          <a:sym typeface="Calibri"/>
                        </a:rPr>
                        <a:t>Provides </a:t>
                      </a:r>
                      <a:r>
                        <a:rPr lang="en-US" sz="2000" b="1" dirty="0">
                          <a:solidFill>
                            <a:srgbClr val="006C92"/>
                          </a:solidFill>
                          <a:latin typeface="Calibri"/>
                          <a:ea typeface="Calibri"/>
                          <a:cs typeface="Calibri"/>
                          <a:sym typeface="Calibri"/>
                        </a:rPr>
                        <a:t>real-time dashboards</a:t>
                      </a:r>
                    </a:p>
                    <a:p>
                      <a:pPr marL="457200" lvl="0" indent="-323850" algn="l" rtl="0">
                        <a:lnSpc>
                          <a:spcPct val="100000"/>
                        </a:lnSpc>
                        <a:spcBef>
                          <a:spcPts val="0"/>
                        </a:spcBef>
                        <a:spcAft>
                          <a:spcPts val="0"/>
                        </a:spcAft>
                        <a:buClr>
                          <a:srgbClr val="0C68AC"/>
                        </a:buClr>
                        <a:buSzPts val="1500"/>
                        <a:buChar char="•"/>
                      </a:pPr>
                      <a:r>
                        <a:rPr lang="en-US" sz="2000" b="0" dirty="0">
                          <a:solidFill>
                            <a:srgbClr val="006C92"/>
                          </a:solidFill>
                          <a:latin typeface="Calibri"/>
                          <a:cs typeface="Calibri"/>
                          <a:sym typeface="Calibri"/>
                        </a:rPr>
                        <a:t>Sets up </a:t>
                      </a:r>
                      <a:r>
                        <a:rPr lang="en-US" sz="2000" b="1" dirty="0">
                          <a:solidFill>
                            <a:srgbClr val="006C92"/>
                          </a:solidFill>
                          <a:latin typeface="Calibri"/>
                          <a:cs typeface="Calibri"/>
                          <a:sym typeface="Calibri"/>
                        </a:rPr>
                        <a:t>long-term governance and data standards</a:t>
                      </a:r>
                      <a:endParaRPr sz="2400" b="1" dirty="0"/>
                    </a:p>
                  </a:txBody>
                  <a:tcPr marL="121900" marR="121900" marT="121900" marB="121900">
                    <a:solidFill>
                      <a:schemeClr val="lt1"/>
                    </a:solidFill>
                  </a:tcPr>
                </a:tc>
                <a:tc>
                  <a:txBody>
                    <a:bodyPr/>
                    <a:lstStyle/>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Smart tool </a:t>
                      </a:r>
                      <a:r>
                        <a:rPr lang="en-US" sz="2000" dirty="0">
                          <a:solidFill>
                            <a:srgbClr val="006C92"/>
                          </a:solidFill>
                          <a:latin typeface="Calibri"/>
                          <a:ea typeface="Calibri"/>
                          <a:cs typeface="Calibri"/>
                          <a:sym typeface="Calibri"/>
                        </a:rPr>
                        <a:t>for flood, water, and environmental decisions</a:t>
                      </a:r>
                      <a:endParaRPr sz="200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Shows benefits and risks </a:t>
                      </a:r>
                      <a:r>
                        <a:rPr lang="en-US" sz="2000" dirty="0">
                          <a:solidFill>
                            <a:srgbClr val="006C92"/>
                          </a:solidFill>
                          <a:latin typeface="Calibri"/>
                          <a:ea typeface="Calibri"/>
                          <a:cs typeface="Calibri"/>
                          <a:sym typeface="Calibri"/>
                        </a:rPr>
                        <a:t>in historically, presently, and predictive future</a:t>
                      </a:r>
                      <a:endParaRPr sz="200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Builds trust </a:t>
                      </a:r>
                      <a:r>
                        <a:rPr lang="en-US" sz="2000" dirty="0">
                          <a:solidFill>
                            <a:srgbClr val="006C92"/>
                          </a:solidFill>
                          <a:latin typeface="Calibri"/>
                          <a:ea typeface="Calibri"/>
                          <a:cs typeface="Calibri"/>
                          <a:sym typeface="Calibri"/>
                        </a:rPr>
                        <a:t>with USACE and regulators</a:t>
                      </a:r>
                      <a:endParaRPr sz="200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Supports adaptive management </a:t>
                      </a:r>
                      <a:r>
                        <a:rPr lang="en-US" sz="2000" dirty="0">
                          <a:solidFill>
                            <a:srgbClr val="006C92"/>
                          </a:solidFill>
                          <a:latin typeface="Calibri"/>
                          <a:ea typeface="Calibri"/>
                          <a:cs typeface="Calibri"/>
                          <a:sym typeface="Calibri"/>
                        </a:rPr>
                        <a:t>and WCM updates</a:t>
                      </a:r>
                      <a:endParaRPr sz="2000" dirty="0">
                        <a:solidFill>
                          <a:srgbClr val="006C92"/>
                        </a:solidFill>
                        <a:latin typeface="Calibri"/>
                        <a:ea typeface="Calibri"/>
                        <a:cs typeface="Calibri"/>
                        <a:sym typeface="Calibri"/>
                      </a:endParaRPr>
                    </a:p>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Streamlines reporting</a:t>
                      </a:r>
                      <a:r>
                        <a:rPr lang="en-US" sz="2000" dirty="0">
                          <a:solidFill>
                            <a:srgbClr val="006C92"/>
                          </a:solidFill>
                          <a:latin typeface="Calibri"/>
                          <a:ea typeface="Calibri"/>
                          <a:cs typeface="Calibri"/>
                          <a:sym typeface="Calibri"/>
                        </a:rPr>
                        <a:t> and reduces manual work</a:t>
                      </a:r>
                    </a:p>
                    <a:p>
                      <a:pPr marL="457200" lvl="0" indent="-323850" algn="l" rtl="0">
                        <a:lnSpc>
                          <a:spcPct val="100000"/>
                        </a:lnSpc>
                        <a:spcBef>
                          <a:spcPts val="0"/>
                        </a:spcBef>
                        <a:spcAft>
                          <a:spcPts val="0"/>
                        </a:spcAft>
                        <a:buClr>
                          <a:srgbClr val="0C68AC"/>
                        </a:buClr>
                        <a:buSzPts val="1500"/>
                        <a:buChar char="•"/>
                      </a:pPr>
                      <a:r>
                        <a:rPr lang="en-US" sz="2000" b="1" dirty="0">
                          <a:solidFill>
                            <a:srgbClr val="006C92"/>
                          </a:solidFill>
                          <a:latin typeface="Calibri"/>
                          <a:ea typeface="Calibri"/>
                          <a:cs typeface="Calibri"/>
                          <a:sym typeface="Calibri"/>
                        </a:rPr>
                        <a:t>Ready to scale </a:t>
                      </a:r>
                      <a:r>
                        <a:rPr lang="en-US" sz="2000" dirty="0">
                          <a:solidFill>
                            <a:srgbClr val="006C92"/>
                          </a:solidFill>
                          <a:latin typeface="Calibri"/>
                          <a:ea typeface="Calibri"/>
                          <a:cs typeface="Calibri"/>
                          <a:sym typeface="Calibri"/>
                        </a:rPr>
                        <a:t>for future automation or new basins</a:t>
                      </a:r>
                      <a:endParaRPr sz="2000" dirty="0">
                        <a:solidFill>
                          <a:srgbClr val="006C92"/>
                        </a:solidFill>
                        <a:latin typeface="Calibri"/>
                        <a:ea typeface="Calibri"/>
                        <a:cs typeface="Calibri"/>
                        <a:sym typeface="Calibri"/>
                      </a:endParaRPr>
                    </a:p>
                  </a:txBody>
                  <a:tcPr marL="121900" marR="121900" marT="121900" marB="121900">
                    <a:solidFill>
                      <a:schemeClr val="lt1"/>
                    </a:solidFill>
                  </a:tcPr>
                </a:tc>
                <a:extLst>
                  <a:ext uri="{0D108BD9-81ED-4DB2-BD59-A6C34878D82A}">
                    <a16:rowId xmlns:a16="http://schemas.microsoft.com/office/drawing/2014/main" val="10001"/>
                  </a:ext>
                </a:extLst>
              </a:tr>
            </a:tbl>
          </a:graphicData>
        </a:graphic>
      </p:graphicFrame>
      <p:sp>
        <p:nvSpPr>
          <p:cNvPr id="2" name="Google Shape;112;p7">
            <a:extLst>
              <a:ext uri="{FF2B5EF4-FFF2-40B4-BE49-F238E27FC236}">
                <a16:creationId xmlns:a16="http://schemas.microsoft.com/office/drawing/2014/main" id="{65308425-2905-F718-3772-A63981C5F995}"/>
              </a:ext>
            </a:extLst>
          </p:cNvPr>
          <p:cNvSpPr txBox="1"/>
          <p:nvPr/>
        </p:nvSpPr>
        <p:spPr>
          <a:xfrm>
            <a:off x="7477933" y="6509660"/>
            <a:ext cx="4538100" cy="29234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300" b="0" i="1" u="none" strike="noStrike" cap="none" dirty="0">
                <a:solidFill>
                  <a:schemeClr val="bg1"/>
                </a:solidFill>
                <a:latin typeface="Calibri" panose="020F0502020204030204" pitchFamily="34" charset="0"/>
                <a:ea typeface="Arial"/>
                <a:cs typeface="Calibri" panose="020F0502020204030204" pitchFamily="34" charset="0"/>
                <a:sym typeface="Arial"/>
              </a:rPr>
              <a:t>Provided by: Lisa Haney</a:t>
            </a:r>
            <a:endParaRPr sz="1300" b="0" i="1" u="none" strike="noStrike" cap="none" dirty="0">
              <a:solidFill>
                <a:schemeClr val="bg1"/>
              </a:solidFill>
              <a:latin typeface="Calibri" panose="020F0502020204030204" pitchFamily="34" charset="0"/>
              <a:ea typeface="Arial"/>
              <a:cs typeface="Calibri" panose="020F0502020204030204" pitchFamily="34" charset="0"/>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a:extLst>
            <a:ext uri="{FF2B5EF4-FFF2-40B4-BE49-F238E27FC236}">
              <a16:creationId xmlns:a16="http://schemas.microsoft.com/office/drawing/2014/main" id="{2FF75E4B-97BE-CED4-C789-44BBE436D5F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D11BBFF-C16A-AD8E-5BE3-552EF735212C}"/>
              </a:ext>
            </a:extLst>
          </p:cNvPr>
          <p:cNvSpPr txBox="1"/>
          <p:nvPr/>
        </p:nvSpPr>
        <p:spPr>
          <a:xfrm>
            <a:off x="2140940" y="625510"/>
            <a:ext cx="8932528" cy="6083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600"/>
              </a:spcAft>
              <a:buClr>
                <a:srgbClr val="0070C0"/>
              </a:buClr>
              <a:buSzTx/>
              <a:buFontTx/>
              <a:buNone/>
              <a:tabLst/>
              <a:defRPr/>
            </a:pPr>
            <a:r>
              <a:rPr kumimoji="0" lang="en-US" sz="2133" b="1" i="0" u="none" strike="noStrike" kern="1200" cap="none" spc="0" normalizeH="0" baseline="0" noProof="0" dirty="0">
                <a:ln>
                  <a:noFill/>
                </a:ln>
                <a:solidFill>
                  <a:srgbClr val="156082"/>
                </a:solidFill>
                <a:effectLst/>
                <a:uLnTx/>
                <a:uFillTx/>
                <a:latin typeface="Aptos" panose="02110004020202020204"/>
                <a:ea typeface="+mn-ea"/>
                <a:cs typeface="+mn-cs"/>
              </a:rPr>
              <a:t> </a:t>
            </a:r>
          </a:p>
          <a:p>
            <a:pPr marL="380990" marR="0" lvl="2" indent="-380990" algn="l" defTabSz="914400" rtl="0" eaLnBrk="1" fontAlgn="auto" latinLnBrk="0" hangingPunct="1">
              <a:lnSpc>
                <a:spcPct val="100000"/>
              </a:lnSpc>
              <a:spcBef>
                <a:spcPts val="0"/>
              </a:spcBef>
              <a:spcAft>
                <a:spcPts val="800"/>
              </a:spcAft>
              <a:buClr>
                <a:srgbClr val="0070C0"/>
              </a:buClr>
              <a:buSzTx/>
              <a:buFont typeface="Wingdings" pitchFamily="2" charset="2"/>
              <a:buChar char="§"/>
              <a:tabLst/>
              <a:defRPr/>
            </a:pPr>
            <a:r>
              <a:rPr kumimoji="0" lang="en-US" sz="2400" b="1" i="0" u="none" strike="noStrike" kern="1200" cap="none" spc="0" normalizeH="0" baseline="0" noProof="0" dirty="0">
                <a:ln>
                  <a:noFill/>
                </a:ln>
                <a:solidFill>
                  <a:srgbClr val="156082"/>
                </a:solidFill>
                <a:effectLst/>
                <a:uLnTx/>
                <a:uFillTx/>
                <a:latin typeface="Aptos" panose="02110004020202020204"/>
                <a:ea typeface="+mn-ea"/>
                <a:cs typeface="+mn-cs"/>
              </a:rPr>
              <a:t>Datasets and Methodology</a:t>
            </a:r>
          </a:p>
          <a:p>
            <a:pPr marL="914400" marR="0" lvl="2" indent="0" algn="l" defTabSz="914400" rtl="0" eaLnBrk="1" fontAlgn="auto" latinLnBrk="0" hangingPunct="1">
              <a:lnSpc>
                <a:spcPct val="100000"/>
              </a:lnSpc>
              <a:spcBef>
                <a:spcPts val="0"/>
              </a:spcBef>
              <a:spcAft>
                <a:spcPts val="800"/>
              </a:spcAft>
              <a:buClr>
                <a:srgbClr val="0070C0"/>
              </a:buClr>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 Steps involved in riparian habitat identification </a:t>
            </a:r>
            <a:endParaRPr kumimoji="0" lang="en-US" sz="1600" b="1" i="0" u="none" strike="noStrike" kern="1200" cap="none" spc="0" normalizeH="0" baseline="0" noProof="0" dirty="0">
              <a:ln>
                <a:noFill/>
              </a:ln>
              <a:solidFill>
                <a:srgbClr val="156082"/>
              </a:solidFill>
              <a:effectLst/>
              <a:uLnTx/>
              <a:uFillTx/>
              <a:latin typeface="Aptos" panose="02110004020202020204"/>
              <a:ea typeface="+mn-ea"/>
              <a:cs typeface="+mn-cs"/>
            </a:endParaRPr>
          </a:p>
          <a:p>
            <a:pPr marL="380990" marR="0" lvl="2" indent="-380990" algn="l" defTabSz="914400" rtl="0" eaLnBrk="1" fontAlgn="auto" latinLnBrk="0" hangingPunct="1">
              <a:lnSpc>
                <a:spcPct val="100000"/>
              </a:lnSpc>
              <a:spcBef>
                <a:spcPts val="0"/>
              </a:spcBef>
              <a:spcAft>
                <a:spcPts val="800"/>
              </a:spcAft>
              <a:buClr>
                <a:srgbClr val="0070C0"/>
              </a:buClr>
              <a:buSzTx/>
              <a:buFont typeface="Wingdings" pitchFamily="2" charset="2"/>
              <a:buChar char="§"/>
              <a:tabLst/>
              <a:defRPr/>
            </a:pPr>
            <a:endParaRPr kumimoji="0" lang="en-US" sz="2400" b="1" i="0" u="none" strike="noStrike" kern="1200" cap="none" spc="0" normalizeH="0" baseline="0" noProof="0" dirty="0">
              <a:ln>
                <a:noFill/>
              </a:ln>
              <a:solidFill>
                <a:srgbClr val="156082"/>
              </a:solidFill>
              <a:effectLst/>
              <a:uLnTx/>
              <a:uFillTx/>
              <a:latin typeface="Aptos" panose="02110004020202020204"/>
              <a:ea typeface="+mn-ea"/>
              <a:cs typeface="+mn-cs"/>
            </a:endParaRPr>
          </a:p>
          <a:p>
            <a:pPr marL="380990" marR="0" lvl="0" indent="-380990" algn="l" defTabSz="914400" rtl="0" eaLnBrk="1" fontAlgn="auto" latinLnBrk="0" hangingPunct="1">
              <a:lnSpc>
                <a:spcPct val="100000"/>
              </a:lnSpc>
              <a:spcBef>
                <a:spcPts val="0"/>
              </a:spcBef>
              <a:spcAft>
                <a:spcPts val="800"/>
              </a:spcAft>
              <a:buClr>
                <a:srgbClr val="0070C0"/>
              </a:buClr>
              <a:buSzTx/>
              <a:buFont typeface="Wingdings" pitchFamily="2" charset="2"/>
              <a:buChar char="§"/>
              <a:tabLst/>
              <a:defRPr/>
            </a:pPr>
            <a:r>
              <a:rPr kumimoji="0" lang="en-US" sz="2400" b="1" i="0" u="none" strike="noStrike" kern="1200" cap="none" spc="0" normalizeH="0" baseline="0" noProof="0" dirty="0">
                <a:ln>
                  <a:noFill/>
                </a:ln>
                <a:solidFill>
                  <a:srgbClr val="156082"/>
                </a:solidFill>
                <a:effectLst/>
                <a:uLnTx/>
                <a:uFillTx/>
                <a:latin typeface="Aptos" panose="02110004020202020204"/>
                <a:ea typeface="+mn-ea"/>
                <a:cs typeface="+mn-cs"/>
              </a:rPr>
              <a:t>Impact of Inundation on Riparian Habitat</a:t>
            </a: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 Changes in area of riparian cover over time</a:t>
            </a: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 Impacts of inundation on riparian habitat trend over time</a:t>
            </a: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endParaRPr kumimoji="0" lang="en-US" sz="1733" b="0" i="0" u="none" strike="noStrike" kern="1200" cap="none" spc="0" normalizeH="0" baseline="0" noProof="0" dirty="0">
              <a:ln>
                <a:noFill/>
              </a:ln>
              <a:solidFill>
                <a:srgbClr val="156082"/>
              </a:solidFill>
              <a:effectLst/>
              <a:uLnTx/>
              <a:uFillTx/>
              <a:latin typeface="Aptos" panose="02110004020202020204"/>
              <a:ea typeface="+mn-ea"/>
              <a:cs typeface="+mn-cs"/>
            </a:endParaRPr>
          </a:p>
          <a:p>
            <a:pPr marL="380990" marR="0" lvl="2" indent="-380990" algn="l" defTabSz="914400" rtl="0" eaLnBrk="1" fontAlgn="auto" latinLnBrk="0" hangingPunct="1">
              <a:lnSpc>
                <a:spcPct val="100000"/>
              </a:lnSpc>
              <a:spcBef>
                <a:spcPts val="0"/>
              </a:spcBef>
              <a:spcAft>
                <a:spcPts val="800"/>
              </a:spcAft>
              <a:buClr>
                <a:srgbClr val="0070C0"/>
              </a:buClr>
              <a:buSzTx/>
              <a:buFont typeface="Wingdings" pitchFamily="2" charset="2"/>
              <a:buChar char="§"/>
              <a:tabLst/>
              <a:defRPr/>
            </a:pPr>
            <a:r>
              <a:rPr kumimoji="0" lang="en-US" sz="2400" b="1" i="0" u="none" strike="noStrike" kern="1200" cap="none" spc="0" normalizeH="0" baseline="0" noProof="0" dirty="0">
                <a:ln>
                  <a:noFill/>
                </a:ln>
                <a:solidFill>
                  <a:srgbClr val="156082"/>
                </a:solidFill>
                <a:effectLst/>
                <a:uLnTx/>
                <a:uFillTx/>
                <a:latin typeface="Aptos" panose="02110004020202020204"/>
                <a:ea typeface="+mn-ea"/>
                <a:cs typeface="+mn-cs"/>
              </a:rPr>
              <a:t>Changes in the Least Bell’s Vireo Counts and Nests</a:t>
            </a:r>
          </a:p>
          <a:p>
            <a:pPr marL="914400" marR="0" lvl="2" indent="0" algn="l" defTabSz="914400" rtl="0" eaLnBrk="1" fontAlgn="auto" latinLnBrk="0" hangingPunct="1">
              <a:lnSpc>
                <a:spcPct val="100000"/>
              </a:lnSpc>
              <a:spcBef>
                <a:spcPts val="0"/>
              </a:spcBef>
              <a:spcAft>
                <a:spcPts val="800"/>
              </a:spcAft>
              <a:buClr>
                <a:srgbClr val="0070C0"/>
              </a:buClr>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 Close to the dam location</a:t>
            </a:r>
            <a:endParaRPr kumimoji="0" lang="en-US" sz="1600" b="1" i="0" u="none" strike="noStrike" kern="1200" cap="none" spc="0" normalizeH="0" baseline="0" noProof="0" dirty="0">
              <a:ln>
                <a:noFill/>
              </a:ln>
              <a:solidFill>
                <a:srgbClr val="156082"/>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733" b="1"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867"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Relative to water elevation from March 15 of previous year</a:t>
            </a: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 Near the previous year’s max water elevation behind the dam</a:t>
            </a:r>
          </a:p>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1600" b="1" i="0" u="none" strike="noStrike" kern="1200" cap="none" spc="0" normalizeH="0" baseline="0" noProof="0" dirty="0">
              <a:ln>
                <a:noFill/>
              </a:ln>
              <a:solidFill>
                <a:srgbClr val="156082"/>
              </a:solidFill>
              <a:effectLst/>
              <a:uLnTx/>
              <a:uFillTx/>
              <a:latin typeface="Aptos" panose="02110004020202020204"/>
              <a:ea typeface="+mn-ea"/>
              <a:cs typeface="+mn-cs"/>
            </a:endParaRPr>
          </a:p>
          <a:p>
            <a:pPr marL="380990" marR="0" lvl="2" indent="-380990" algn="l" defTabSz="914400" rtl="0" eaLnBrk="1" fontAlgn="auto" latinLnBrk="0" hangingPunct="1">
              <a:lnSpc>
                <a:spcPct val="100000"/>
              </a:lnSpc>
              <a:spcBef>
                <a:spcPts val="0"/>
              </a:spcBef>
              <a:spcAft>
                <a:spcPts val="800"/>
              </a:spcAft>
              <a:buClr>
                <a:srgbClr val="0070C0"/>
              </a:buClr>
              <a:buSzTx/>
              <a:buFont typeface="Wingdings" pitchFamily="2" charset="2"/>
              <a:buChar char="§"/>
              <a:tabLst/>
              <a:defRPr/>
            </a:pPr>
            <a:r>
              <a:rPr kumimoji="0" lang="en-US" sz="2400" b="1" i="0" u="none" strike="noStrike" kern="1200" cap="none" spc="0" normalizeH="0" baseline="0" noProof="0" dirty="0">
                <a:ln>
                  <a:noFill/>
                </a:ln>
                <a:solidFill>
                  <a:srgbClr val="156082"/>
                </a:solidFill>
                <a:effectLst/>
                <a:uLnTx/>
                <a:uFillTx/>
                <a:latin typeface="Aptos" panose="02110004020202020204"/>
                <a:ea typeface="+mn-ea"/>
                <a:cs typeface="+mn-cs"/>
              </a:rPr>
              <a:t>Future Directions: Plans for Phase 2 of Prado Digital Twin Development</a:t>
            </a:r>
          </a:p>
        </p:txBody>
      </p:sp>
      <p:sp>
        <p:nvSpPr>
          <p:cNvPr id="2" name="TextBox 1">
            <a:extLst>
              <a:ext uri="{FF2B5EF4-FFF2-40B4-BE49-F238E27FC236}">
                <a16:creationId xmlns:a16="http://schemas.microsoft.com/office/drawing/2014/main" id="{E2F56068-FAFE-4714-8354-94102F794BA8}"/>
              </a:ext>
            </a:extLst>
          </p:cNvPr>
          <p:cNvSpPr txBox="1"/>
          <p:nvPr/>
        </p:nvSpPr>
        <p:spPr>
          <a:xfrm>
            <a:off x="11691435" y="6509188"/>
            <a:ext cx="437940" cy="338554"/>
          </a:xfrm>
          <a:prstGeom prst="rect">
            <a:avLst/>
          </a:prstGeom>
          <a:solidFill>
            <a:schemeClr val="bg1">
              <a:lumMod val="85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2</a:t>
            </a:r>
          </a:p>
        </p:txBody>
      </p:sp>
      <p:sp>
        <p:nvSpPr>
          <p:cNvPr id="8" name="Google Shape;338;p46">
            <a:extLst>
              <a:ext uri="{FF2B5EF4-FFF2-40B4-BE49-F238E27FC236}">
                <a16:creationId xmlns:a16="http://schemas.microsoft.com/office/drawing/2014/main" id="{1ECBB6A1-5E26-15FF-B5C0-6E49DF2EB0EF}"/>
              </a:ext>
            </a:extLst>
          </p:cNvPr>
          <p:cNvSpPr txBox="1"/>
          <p:nvPr/>
        </p:nvSpPr>
        <p:spPr>
          <a:xfrm>
            <a:off x="25" y="20754"/>
            <a:ext cx="12192000" cy="700197"/>
          </a:xfrm>
          <a:prstGeom prst="rect">
            <a:avLst/>
          </a:prstGeom>
          <a:solidFill>
            <a:srgbClr val="006C92"/>
          </a:solidFill>
          <a:ln>
            <a:noFill/>
          </a:ln>
        </p:spPr>
        <p:txBody>
          <a:bodyPr spcFirstLastPara="1" wrap="square" lIns="457200" tIns="0" rIns="0" bIns="0" anchor="ctr" anchorCtr="0">
            <a:noAutofit/>
          </a:bodyPr>
          <a:lstStyle/>
          <a:p>
            <a:pPr marL="0" marR="0" lvl="0" indent="0" algn="l" defTabSz="914400" rtl="0" eaLnBrk="1" fontAlgn="auto" latinLnBrk="0" hangingPunct="1">
              <a:lnSpc>
                <a:spcPct val="88636"/>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mn-cs"/>
              </a:rPr>
              <a:t>OUTLINE</a:t>
            </a:r>
            <a:endParaRPr kumimoji="0" sz="2200" b="1"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41386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C725FD3-8432-4228-BB53-636F5D4D7BFA}"/>
              </a:ext>
            </a:extLst>
          </p:cNvPr>
          <p:cNvSpPr txBox="1"/>
          <p:nvPr/>
        </p:nvSpPr>
        <p:spPr>
          <a:xfrm>
            <a:off x="152607" y="1058280"/>
            <a:ext cx="5507165" cy="5116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Datasets analyzed for Phase 1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Vegetation Data</a:t>
            </a:r>
          </a:p>
          <a:p>
            <a:pPr marL="285744" marR="0" lvl="0" indent="-285744" algn="l" defTabSz="914400" rtl="0" eaLnBrk="1" fontAlgn="auto" latinLnBrk="0" hangingPunct="1">
              <a:lnSpc>
                <a:spcPct val="100000"/>
              </a:lnSpc>
              <a:spcBef>
                <a:spcPts val="0"/>
              </a:spcBef>
              <a:spcAft>
                <a:spcPts val="267"/>
              </a:spcAft>
              <a:buClrTx/>
              <a:buSzTx/>
              <a:buFont typeface="Wingdings"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Landsat 8 satellite imagery (Roy et al., 2014)</a:t>
            </a:r>
          </a:p>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rPr>
              <a:t>launched in February 2013</a:t>
            </a:r>
          </a:p>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available at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30 m spatial resolution</a:t>
            </a:r>
          </a:p>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     – temporal resolution: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16 days</a:t>
            </a:r>
          </a:p>
          <a:p>
            <a:pPr marL="0" marR="0" lvl="0" indent="0" algn="l" defTabSz="914400" rtl="0" eaLnBrk="1" fontAlgn="auto" latinLnBrk="0" hangingPunct="1">
              <a:lnSpc>
                <a:spcPct val="100000"/>
              </a:lnSpc>
              <a:spcBef>
                <a:spcPts val="0"/>
              </a:spcBef>
              <a:spcAft>
                <a:spcPts val="267"/>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Least Bell’s Vireo Data</a:t>
            </a:r>
          </a:p>
          <a:p>
            <a:pPr marL="285744" marR="0" lvl="0" indent="-285744" algn="l" defTabSz="914400" rtl="0" eaLnBrk="1" fontAlgn="auto" latinLnBrk="0" hangingPunct="1">
              <a:lnSpc>
                <a:spcPct val="100000"/>
              </a:lnSpc>
              <a:spcBef>
                <a:spcPts val="0"/>
              </a:spcBef>
              <a:spcAft>
                <a:spcPts val="267"/>
              </a:spcAft>
              <a:buClrTx/>
              <a:buSzTx/>
              <a:buFont typeface="Wingdings"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Provided by Orange County Water District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rPr>
              <a:t>data for location of vireo nests and vireo counts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Precipitation Data</a:t>
            </a:r>
          </a:p>
          <a:p>
            <a:pPr marL="285744" marR="0" lvl="0" indent="-285744" algn="l" defTabSz="914400" rtl="0" eaLnBrk="1" fontAlgn="auto" latinLnBrk="0" hangingPunct="1">
              <a:lnSpc>
                <a:spcPct val="100000"/>
              </a:lnSpc>
              <a:spcBef>
                <a:spcPts val="0"/>
              </a:spcBef>
              <a:spcAft>
                <a:spcPts val="267"/>
              </a:spcAft>
              <a:buClrTx/>
              <a:buSzTx/>
              <a:buFont typeface="Wingdings"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PRISM dataset (Daly et al., 2008) </a:t>
            </a:r>
          </a:p>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rPr>
              <a:t>derived from dense network of gauges</a:t>
            </a:r>
          </a:p>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srgbClr val="156082"/>
                </a:solidFill>
                <a:effectLst/>
                <a:uLnTx/>
                <a:uFillTx/>
                <a:latin typeface="Aptos" panose="02110004020202020204"/>
                <a:ea typeface="+mn-ea"/>
                <a:cs typeface="+mn-cs"/>
              </a:rPr>
              <a:t> </a:t>
            </a: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available at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 km spatial resolution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p:txBody>
      </p:sp>
      <p:sp>
        <p:nvSpPr>
          <p:cNvPr id="5" name="Google Shape;338;p46">
            <a:extLst>
              <a:ext uri="{FF2B5EF4-FFF2-40B4-BE49-F238E27FC236}">
                <a16:creationId xmlns:a16="http://schemas.microsoft.com/office/drawing/2014/main" id="{D8A0FD8C-5494-071F-8524-1441D8098433}"/>
              </a:ext>
            </a:extLst>
          </p:cNvPr>
          <p:cNvSpPr txBox="1"/>
          <p:nvPr/>
        </p:nvSpPr>
        <p:spPr>
          <a:xfrm>
            <a:off x="25" y="20754"/>
            <a:ext cx="12192000" cy="700197"/>
          </a:xfrm>
          <a:prstGeom prst="rect">
            <a:avLst/>
          </a:prstGeom>
          <a:solidFill>
            <a:srgbClr val="006C92"/>
          </a:solidFill>
          <a:ln>
            <a:noFill/>
          </a:ln>
        </p:spPr>
        <p:txBody>
          <a:bodyPr spcFirstLastPara="1" wrap="square" lIns="457200" tIns="0" rIns="0" bIns="0" anchor="ctr" anchorCtr="0">
            <a:noAutofit/>
          </a:bodyPr>
          <a:lstStyle/>
          <a:p>
            <a:pPr marL="0" marR="0" lvl="0" indent="0" algn="l" defTabSz="914400" rtl="0" eaLnBrk="1" fontAlgn="auto" latinLnBrk="0" hangingPunct="1">
              <a:lnSpc>
                <a:spcPct val="88636"/>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mn-cs"/>
              </a:rPr>
              <a:t>DATASETS ANALYZED IN THIS STUDY</a:t>
            </a:r>
            <a:endParaRPr kumimoji="0" sz="2200" b="1"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F2E32EE0-AEE7-4679-2354-CCAFB5B65595}"/>
              </a:ext>
            </a:extLst>
          </p:cNvPr>
          <p:cNvSpPr txBox="1"/>
          <p:nvPr/>
        </p:nvSpPr>
        <p:spPr>
          <a:xfrm>
            <a:off x="11691435" y="6509188"/>
            <a:ext cx="437940" cy="338554"/>
          </a:xfrm>
          <a:prstGeom prst="rect">
            <a:avLst/>
          </a:prstGeom>
          <a:solidFill>
            <a:schemeClr val="bg1">
              <a:lumMod val="85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3</a:t>
            </a:r>
          </a:p>
        </p:txBody>
      </p:sp>
      <p:pic>
        <p:nvPicPr>
          <p:cNvPr id="8" name="Picture 7" descr="A map of a mountain range&#10;&#10;Description automatically generated">
            <a:extLst>
              <a:ext uri="{FF2B5EF4-FFF2-40B4-BE49-F238E27FC236}">
                <a16:creationId xmlns:a16="http://schemas.microsoft.com/office/drawing/2014/main" id="{90E41BC9-F086-4834-4431-2BF9F0059CAF}"/>
              </a:ext>
            </a:extLst>
          </p:cNvPr>
          <p:cNvPicPr>
            <a:picLocks noChangeAspect="1"/>
          </p:cNvPicPr>
          <p:nvPr/>
        </p:nvPicPr>
        <p:blipFill>
          <a:blip r:embed="rId2"/>
          <a:stretch>
            <a:fillRect/>
          </a:stretch>
        </p:blipFill>
        <p:spPr>
          <a:xfrm>
            <a:off x="5766767" y="990600"/>
            <a:ext cx="5622437" cy="4876800"/>
          </a:xfrm>
          <a:prstGeom prst="rect">
            <a:avLst/>
          </a:prstGeom>
          <a:ln>
            <a:solidFill>
              <a:schemeClr val="accent1"/>
            </a:solidFill>
          </a:ln>
        </p:spPr>
      </p:pic>
      <p:sp>
        <p:nvSpPr>
          <p:cNvPr id="10" name="TextBox 9">
            <a:extLst>
              <a:ext uri="{FF2B5EF4-FFF2-40B4-BE49-F238E27FC236}">
                <a16:creationId xmlns:a16="http://schemas.microsoft.com/office/drawing/2014/main" id="{546530A4-DFF1-0B9C-F73B-6B19D4D7167A}"/>
              </a:ext>
            </a:extLst>
          </p:cNvPr>
          <p:cNvSpPr txBox="1"/>
          <p:nvPr/>
        </p:nvSpPr>
        <p:spPr>
          <a:xfrm>
            <a:off x="5766767" y="5992964"/>
            <a:ext cx="5622437" cy="2974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1" u="none" strike="noStrike" kern="1200" cap="none" spc="0" normalizeH="0" baseline="0" noProof="0" dirty="0">
                <a:ln>
                  <a:noFill/>
                </a:ln>
                <a:solidFill>
                  <a:prstClr val="black"/>
                </a:solidFill>
                <a:effectLst/>
                <a:uLnTx/>
                <a:uFillTx/>
                <a:latin typeface="Aptos" panose="02110004020202020204"/>
                <a:ea typeface="+mn-ea"/>
                <a:cs typeface="+mn-cs"/>
              </a:rPr>
              <a:t>Study domain showing the location of vireo nests (2019-2024) </a:t>
            </a:r>
          </a:p>
        </p:txBody>
      </p:sp>
    </p:spTree>
    <p:extLst>
      <p:ext uri="{BB962C8B-B14F-4D97-AF65-F5344CB8AC3E}">
        <p14:creationId xmlns:p14="http://schemas.microsoft.com/office/powerpoint/2010/main" val="2613996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561783">
            <a:off x="-1433595" y="-1065206"/>
            <a:ext cx="4000449" cy="2894871"/>
          </a:xfrm>
          <a:custGeom>
            <a:avLst/>
            <a:gdLst/>
            <a:ahLst/>
            <a:cxnLst/>
            <a:rect l="l" t="t" r="r" b="b"/>
            <a:pathLst>
              <a:path w="6000674" h="4342306">
                <a:moveTo>
                  <a:pt x="0" y="0"/>
                </a:moveTo>
                <a:lnTo>
                  <a:pt x="6000674" y="0"/>
                </a:lnTo>
                <a:lnTo>
                  <a:pt x="6000674" y="4342306"/>
                </a:lnTo>
                <a:lnTo>
                  <a:pt x="0" y="43423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reeform 3"/>
          <p:cNvSpPr/>
          <p:nvPr/>
        </p:nvSpPr>
        <p:spPr>
          <a:xfrm rot="7616117">
            <a:off x="9836096" y="4724765"/>
            <a:ext cx="4000449" cy="2894871"/>
          </a:xfrm>
          <a:custGeom>
            <a:avLst/>
            <a:gdLst/>
            <a:ahLst/>
            <a:cxnLst/>
            <a:rect l="l" t="t" r="r" b="b"/>
            <a:pathLst>
              <a:path w="6000674" h="4342306">
                <a:moveTo>
                  <a:pt x="0" y="0"/>
                </a:moveTo>
                <a:lnTo>
                  <a:pt x="6000675" y="0"/>
                </a:lnTo>
                <a:lnTo>
                  <a:pt x="6000675" y="4342306"/>
                </a:lnTo>
                <a:lnTo>
                  <a:pt x="0" y="43423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4"/>
          <p:cNvSpPr/>
          <p:nvPr/>
        </p:nvSpPr>
        <p:spPr>
          <a:xfrm>
            <a:off x="7866614" y="282949"/>
            <a:ext cx="3174909" cy="1708679"/>
          </a:xfrm>
          <a:custGeom>
            <a:avLst/>
            <a:gdLst/>
            <a:ahLst/>
            <a:cxnLst/>
            <a:rect l="l" t="t" r="r" b="b"/>
            <a:pathLst>
              <a:path w="4762364" h="2563018">
                <a:moveTo>
                  <a:pt x="0" y="0"/>
                </a:moveTo>
                <a:lnTo>
                  <a:pt x="4762364" y="0"/>
                </a:lnTo>
                <a:lnTo>
                  <a:pt x="4762364" y="2563017"/>
                </a:lnTo>
                <a:lnTo>
                  <a:pt x="0" y="256301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5"/>
          <p:cNvSpPr/>
          <p:nvPr/>
        </p:nvSpPr>
        <p:spPr>
          <a:xfrm flipH="1">
            <a:off x="8586631" y="229974"/>
            <a:ext cx="853519" cy="887926"/>
          </a:xfrm>
          <a:custGeom>
            <a:avLst/>
            <a:gdLst/>
            <a:ahLst/>
            <a:cxnLst/>
            <a:rect l="l" t="t" r="r" b="b"/>
            <a:pathLst>
              <a:path w="1280278" h="1331889">
                <a:moveTo>
                  <a:pt x="1280278" y="0"/>
                </a:moveTo>
                <a:lnTo>
                  <a:pt x="0" y="0"/>
                </a:lnTo>
                <a:lnTo>
                  <a:pt x="0" y="1331889"/>
                </a:lnTo>
                <a:lnTo>
                  <a:pt x="1280278" y="1331889"/>
                </a:lnTo>
                <a:lnTo>
                  <a:pt x="128027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6"/>
          <p:cNvSpPr/>
          <p:nvPr/>
        </p:nvSpPr>
        <p:spPr>
          <a:xfrm>
            <a:off x="735699" y="2134993"/>
            <a:ext cx="459364" cy="460592"/>
          </a:xfrm>
          <a:custGeom>
            <a:avLst/>
            <a:gdLst/>
            <a:ahLst/>
            <a:cxnLst/>
            <a:rect l="l" t="t" r="r" b="b"/>
            <a:pathLst>
              <a:path w="689046" h="690888">
                <a:moveTo>
                  <a:pt x="0" y="0"/>
                </a:moveTo>
                <a:lnTo>
                  <a:pt x="689045" y="0"/>
                </a:lnTo>
                <a:lnTo>
                  <a:pt x="689045" y="690888"/>
                </a:lnTo>
                <a:lnTo>
                  <a:pt x="0" y="69088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7"/>
          <p:cNvSpPr/>
          <p:nvPr/>
        </p:nvSpPr>
        <p:spPr>
          <a:xfrm>
            <a:off x="751640" y="2711596"/>
            <a:ext cx="427482" cy="541974"/>
          </a:xfrm>
          <a:custGeom>
            <a:avLst/>
            <a:gdLst/>
            <a:ahLst/>
            <a:cxnLst/>
            <a:rect l="l" t="t" r="r" b="b"/>
            <a:pathLst>
              <a:path w="641223" h="812961">
                <a:moveTo>
                  <a:pt x="0" y="0"/>
                </a:moveTo>
                <a:lnTo>
                  <a:pt x="641223" y="0"/>
                </a:lnTo>
                <a:lnTo>
                  <a:pt x="641223" y="812961"/>
                </a:lnTo>
                <a:lnTo>
                  <a:pt x="0" y="81296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8"/>
          <p:cNvSpPr/>
          <p:nvPr/>
        </p:nvSpPr>
        <p:spPr>
          <a:xfrm>
            <a:off x="695824" y="3369580"/>
            <a:ext cx="539112" cy="376705"/>
          </a:xfrm>
          <a:custGeom>
            <a:avLst/>
            <a:gdLst/>
            <a:ahLst/>
            <a:cxnLst/>
            <a:rect l="l" t="t" r="r" b="b"/>
            <a:pathLst>
              <a:path w="808668" h="565057">
                <a:moveTo>
                  <a:pt x="0" y="0"/>
                </a:moveTo>
                <a:lnTo>
                  <a:pt x="808669" y="0"/>
                </a:lnTo>
                <a:lnTo>
                  <a:pt x="808669" y="565057"/>
                </a:lnTo>
                <a:lnTo>
                  <a:pt x="0" y="5650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9"/>
          <p:cNvSpPr/>
          <p:nvPr/>
        </p:nvSpPr>
        <p:spPr>
          <a:xfrm>
            <a:off x="747321" y="3862295"/>
            <a:ext cx="436119" cy="436119"/>
          </a:xfrm>
          <a:custGeom>
            <a:avLst/>
            <a:gdLst/>
            <a:ahLst/>
            <a:cxnLst/>
            <a:rect l="l" t="t" r="r" b="b"/>
            <a:pathLst>
              <a:path w="654179" h="654179">
                <a:moveTo>
                  <a:pt x="0" y="0"/>
                </a:moveTo>
                <a:lnTo>
                  <a:pt x="654179" y="0"/>
                </a:lnTo>
                <a:lnTo>
                  <a:pt x="654179" y="654179"/>
                </a:lnTo>
                <a:lnTo>
                  <a:pt x="0" y="65417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0"/>
          <p:cNvSpPr/>
          <p:nvPr/>
        </p:nvSpPr>
        <p:spPr>
          <a:xfrm>
            <a:off x="733243" y="4414423"/>
            <a:ext cx="464275" cy="482364"/>
          </a:xfrm>
          <a:custGeom>
            <a:avLst/>
            <a:gdLst/>
            <a:ahLst/>
            <a:cxnLst/>
            <a:rect l="l" t="t" r="r" b="b"/>
            <a:pathLst>
              <a:path w="696413" h="723546">
                <a:moveTo>
                  <a:pt x="0" y="0"/>
                </a:moveTo>
                <a:lnTo>
                  <a:pt x="696413" y="0"/>
                </a:lnTo>
                <a:lnTo>
                  <a:pt x="696413" y="723547"/>
                </a:lnTo>
                <a:lnTo>
                  <a:pt x="0" y="72354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1"/>
          <p:cNvSpPr/>
          <p:nvPr/>
        </p:nvSpPr>
        <p:spPr>
          <a:xfrm>
            <a:off x="764414" y="5012798"/>
            <a:ext cx="401933" cy="477781"/>
          </a:xfrm>
          <a:custGeom>
            <a:avLst/>
            <a:gdLst/>
            <a:ahLst/>
            <a:cxnLst/>
            <a:rect l="l" t="t" r="r" b="b"/>
            <a:pathLst>
              <a:path w="602900" h="716671">
                <a:moveTo>
                  <a:pt x="0" y="0"/>
                </a:moveTo>
                <a:lnTo>
                  <a:pt x="602899" y="0"/>
                </a:lnTo>
                <a:lnTo>
                  <a:pt x="602899" y="716672"/>
                </a:lnTo>
                <a:lnTo>
                  <a:pt x="0" y="71667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2"/>
          <p:cNvSpPr/>
          <p:nvPr/>
        </p:nvSpPr>
        <p:spPr>
          <a:xfrm>
            <a:off x="761525" y="5606589"/>
            <a:ext cx="407711" cy="407711"/>
          </a:xfrm>
          <a:custGeom>
            <a:avLst/>
            <a:gdLst/>
            <a:ahLst/>
            <a:cxnLst/>
            <a:rect l="l" t="t" r="r" b="b"/>
            <a:pathLst>
              <a:path w="611566" h="611566">
                <a:moveTo>
                  <a:pt x="0" y="0"/>
                </a:moveTo>
                <a:lnTo>
                  <a:pt x="611567" y="0"/>
                </a:lnTo>
                <a:lnTo>
                  <a:pt x="611567" y="611566"/>
                </a:lnTo>
                <a:lnTo>
                  <a:pt x="0" y="611566"/>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3"/>
          <p:cNvSpPr/>
          <p:nvPr/>
        </p:nvSpPr>
        <p:spPr>
          <a:xfrm>
            <a:off x="757087" y="6130309"/>
            <a:ext cx="416587" cy="416587"/>
          </a:xfrm>
          <a:custGeom>
            <a:avLst/>
            <a:gdLst/>
            <a:ahLst/>
            <a:cxnLst/>
            <a:rect l="l" t="t" r="r" b="b"/>
            <a:pathLst>
              <a:path w="624880" h="624880">
                <a:moveTo>
                  <a:pt x="0" y="0"/>
                </a:moveTo>
                <a:lnTo>
                  <a:pt x="624879" y="0"/>
                </a:lnTo>
                <a:lnTo>
                  <a:pt x="624879" y="624880"/>
                </a:lnTo>
                <a:lnTo>
                  <a:pt x="0" y="62488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4"/>
          <p:cNvSpPr/>
          <p:nvPr/>
        </p:nvSpPr>
        <p:spPr>
          <a:xfrm rot="5400000">
            <a:off x="9147987" y="4157460"/>
            <a:ext cx="1737129" cy="366969"/>
          </a:xfrm>
          <a:custGeom>
            <a:avLst/>
            <a:gdLst/>
            <a:ahLst/>
            <a:cxnLst/>
            <a:rect l="l" t="t" r="r" b="b"/>
            <a:pathLst>
              <a:path w="2605694" h="550453">
                <a:moveTo>
                  <a:pt x="0" y="0"/>
                </a:moveTo>
                <a:lnTo>
                  <a:pt x="2605694" y="0"/>
                </a:lnTo>
                <a:lnTo>
                  <a:pt x="2605694" y="550453"/>
                </a:lnTo>
                <a:lnTo>
                  <a:pt x="0" y="55045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5"/>
          <p:cNvSpPr/>
          <p:nvPr/>
        </p:nvSpPr>
        <p:spPr>
          <a:xfrm rot="5400000">
            <a:off x="9147987" y="5854832"/>
            <a:ext cx="1737129" cy="366969"/>
          </a:xfrm>
          <a:custGeom>
            <a:avLst/>
            <a:gdLst/>
            <a:ahLst/>
            <a:cxnLst/>
            <a:rect l="l" t="t" r="r" b="b"/>
            <a:pathLst>
              <a:path w="2605694" h="550453">
                <a:moveTo>
                  <a:pt x="0" y="0"/>
                </a:moveTo>
                <a:lnTo>
                  <a:pt x="2605694" y="0"/>
                </a:lnTo>
                <a:lnTo>
                  <a:pt x="2605694" y="550453"/>
                </a:lnTo>
                <a:lnTo>
                  <a:pt x="0" y="55045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6"/>
          <p:cNvSpPr/>
          <p:nvPr/>
        </p:nvSpPr>
        <p:spPr>
          <a:xfrm rot="5400000">
            <a:off x="9147987" y="-176806"/>
            <a:ext cx="1737129" cy="366969"/>
          </a:xfrm>
          <a:custGeom>
            <a:avLst/>
            <a:gdLst/>
            <a:ahLst/>
            <a:cxnLst/>
            <a:rect l="l" t="t" r="r" b="b"/>
            <a:pathLst>
              <a:path w="2605694" h="550453">
                <a:moveTo>
                  <a:pt x="0" y="0"/>
                </a:moveTo>
                <a:lnTo>
                  <a:pt x="2605694" y="0"/>
                </a:lnTo>
                <a:lnTo>
                  <a:pt x="2605694" y="550452"/>
                </a:lnTo>
                <a:lnTo>
                  <a:pt x="0" y="550452"/>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7"/>
          <p:cNvSpPr/>
          <p:nvPr/>
        </p:nvSpPr>
        <p:spPr>
          <a:xfrm rot="5400000">
            <a:off x="9147987" y="2456526"/>
            <a:ext cx="1737129" cy="366969"/>
          </a:xfrm>
          <a:custGeom>
            <a:avLst/>
            <a:gdLst/>
            <a:ahLst/>
            <a:cxnLst/>
            <a:rect l="l" t="t" r="r" b="b"/>
            <a:pathLst>
              <a:path w="2605694" h="550453">
                <a:moveTo>
                  <a:pt x="0" y="0"/>
                </a:moveTo>
                <a:lnTo>
                  <a:pt x="2605694" y="0"/>
                </a:lnTo>
                <a:lnTo>
                  <a:pt x="2605694" y="550453"/>
                </a:lnTo>
                <a:lnTo>
                  <a:pt x="0" y="55045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8"/>
          <p:cNvSpPr/>
          <p:nvPr/>
        </p:nvSpPr>
        <p:spPr>
          <a:xfrm rot="4067757" flipV="1">
            <a:off x="9089091" y="5566173"/>
            <a:ext cx="1013394" cy="734711"/>
          </a:xfrm>
          <a:custGeom>
            <a:avLst/>
            <a:gdLst/>
            <a:ahLst/>
            <a:cxnLst/>
            <a:rect l="l" t="t" r="r" b="b"/>
            <a:pathLst>
              <a:path w="1520091" h="1102066">
                <a:moveTo>
                  <a:pt x="0" y="1102066"/>
                </a:moveTo>
                <a:lnTo>
                  <a:pt x="1520091" y="1102066"/>
                </a:lnTo>
                <a:lnTo>
                  <a:pt x="1520091" y="0"/>
                </a:lnTo>
                <a:lnTo>
                  <a:pt x="0" y="0"/>
                </a:lnTo>
                <a:lnTo>
                  <a:pt x="0" y="1102066"/>
                </a:lnTo>
                <a:close/>
              </a:path>
            </a:pathLst>
          </a:custGeom>
          <a:blipFill>
            <a:blip r:embed="rId2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19"/>
          <p:cNvSpPr txBox="1"/>
          <p:nvPr/>
        </p:nvSpPr>
        <p:spPr>
          <a:xfrm>
            <a:off x="1427289" y="6190992"/>
            <a:ext cx="7419785"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Documentation, visualization, dashboard design and report generation </a:t>
            </a:r>
          </a:p>
        </p:txBody>
      </p:sp>
      <p:sp>
        <p:nvSpPr>
          <p:cNvPr id="20" name="TextBox 20"/>
          <p:cNvSpPr txBox="1"/>
          <p:nvPr/>
        </p:nvSpPr>
        <p:spPr>
          <a:xfrm>
            <a:off x="1519315" y="1625880"/>
            <a:ext cx="6410577" cy="397929"/>
          </a:xfrm>
          <a:prstGeom prst="rect">
            <a:avLst/>
          </a:prstGeom>
        </p:spPr>
        <p:txBody>
          <a:bodyPr lIns="0" tIns="0" rIns="0" bIns="0" rtlCol="0" anchor="t">
            <a:spAutoFit/>
          </a:bodyPr>
          <a:lstStyle/>
          <a:p>
            <a:pPr marL="0" marR="0" lvl="0" indent="0" algn="ctr" defTabSz="914400" rtl="0" eaLnBrk="1" fontAlgn="auto" latinLnBrk="0" hangingPunct="1">
              <a:lnSpc>
                <a:spcPts val="3402"/>
              </a:lnSpc>
              <a:spcBef>
                <a:spcPts val="0"/>
              </a:spcBef>
              <a:spcAft>
                <a:spcPts val="0"/>
              </a:spcAft>
              <a:buClrTx/>
              <a:buSzTx/>
              <a:buFontTx/>
              <a:buNone/>
              <a:tabLst/>
              <a:defRPr/>
            </a:pPr>
            <a:r>
              <a:rPr kumimoji="0" lang="en-US" sz="2430" b="0" i="0" u="none" strike="noStrike" kern="1200" cap="none" spc="0" normalizeH="0" baseline="0" noProof="0">
                <a:ln>
                  <a:noFill/>
                </a:ln>
                <a:solidFill>
                  <a:srgbClr val="4B4B4B"/>
                </a:solidFill>
                <a:effectLst/>
                <a:uLnTx/>
                <a:uFillTx/>
                <a:latin typeface="Canva Sans Bold"/>
                <a:ea typeface="+mn-ea"/>
                <a:cs typeface="+mn-cs"/>
              </a:rPr>
              <a:t>Phase II:  Data Collection and Prototyping</a:t>
            </a:r>
          </a:p>
        </p:txBody>
      </p:sp>
      <p:sp>
        <p:nvSpPr>
          <p:cNvPr id="21" name="TextBox 21"/>
          <p:cNvSpPr txBox="1"/>
          <p:nvPr/>
        </p:nvSpPr>
        <p:spPr>
          <a:xfrm>
            <a:off x="1427289" y="2217679"/>
            <a:ext cx="4471021"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Data warehouse implementation and ingest</a:t>
            </a:r>
          </a:p>
        </p:txBody>
      </p:sp>
      <p:sp>
        <p:nvSpPr>
          <p:cNvPr id="22" name="TextBox 22"/>
          <p:cNvSpPr txBox="1"/>
          <p:nvPr/>
        </p:nvSpPr>
        <p:spPr>
          <a:xfrm>
            <a:off x="1427289" y="2785295"/>
            <a:ext cx="7455031"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Perform data preprocessing, cleansing, transformation, normalization</a:t>
            </a:r>
          </a:p>
        </p:txBody>
      </p:sp>
      <p:sp>
        <p:nvSpPr>
          <p:cNvPr id="23" name="TextBox 23"/>
          <p:cNvSpPr txBox="1"/>
          <p:nvPr/>
        </p:nvSpPr>
        <p:spPr>
          <a:xfrm>
            <a:off x="1427289" y="3352911"/>
            <a:ext cx="5242655"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Prototype automation and visualization tool</a:t>
            </a:r>
          </a:p>
        </p:txBody>
      </p:sp>
      <p:sp>
        <p:nvSpPr>
          <p:cNvPr id="24" name="TextBox 24"/>
          <p:cNvSpPr txBox="1"/>
          <p:nvPr/>
        </p:nvSpPr>
        <p:spPr>
          <a:xfrm>
            <a:off x="1427288" y="3920528"/>
            <a:ext cx="7259512" cy="268728"/>
          </a:xfrm>
          <a:prstGeom prst="rect">
            <a:avLst/>
          </a:prstGeom>
        </p:spPr>
        <p:txBody>
          <a:bodyPr wrap="square"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Potential additional fly over LiDAR/other data collection approaches</a:t>
            </a:r>
          </a:p>
        </p:txBody>
      </p:sp>
      <p:sp>
        <p:nvSpPr>
          <p:cNvPr id="25" name="TextBox 25"/>
          <p:cNvSpPr txBox="1"/>
          <p:nvPr/>
        </p:nvSpPr>
        <p:spPr>
          <a:xfrm>
            <a:off x="1427289" y="4488144"/>
            <a:ext cx="6163023"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Aerial Image processing and integration with existing data</a:t>
            </a:r>
          </a:p>
        </p:txBody>
      </p:sp>
      <p:sp>
        <p:nvSpPr>
          <p:cNvPr id="26" name="TextBox 26"/>
          <p:cNvSpPr txBox="1"/>
          <p:nvPr/>
        </p:nvSpPr>
        <p:spPr>
          <a:xfrm>
            <a:off x="1427289" y="5055760"/>
            <a:ext cx="4876141"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Connecting data to source and automation </a:t>
            </a:r>
          </a:p>
        </p:txBody>
      </p:sp>
      <p:sp>
        <p:nvSpPr>
          <p:cNvPr id="27" name="TextBox 27"/>
          <p:cNvSpPr txBox="1"/>
          <p:nvPr/>
        </p:nvSpPr>
        <p:spPr>
          <a:xfrm>
            <a:off x="1427289" y="5623376"/>
            <a:ext cx="4913035" cy="268728"/>
          </a:xfrm>
          <a:prstGeom prst="rect">
            <a:avLst/>
          </a:prstGeom>
        </p:spPr>
        <p:txBody>
          <a:bodyPr lIns="0" tIns="0" rIns="0" bIns="0" rtlCol="0" anchor="t">
            <a:spAutoFit/>
          </a:bodyPr>
          <a:lstStyle/>
          <a:p>
            <a:pPr marL="0" marR="0" lvl="0" indent="0" algn="l" defTabSz="914400" rtl="0" eaLnBrk="1" fontAlgn="auto" latinLnBrk="0" hangingPunct="1">
              <a:lnSpc>
                <a:spcPts val="2278"/>
              </a:lnSpc>
              <a:spcBef>
                <a:spcPts val="0"/>
              </a:spcBef>
              <a:spcAft>
                <a:spcPts val="0"/>
              </a:spcAft>
              <a:buClrTx/>
              <a:buSzTx/>
              <a:buFontTx/>
              <a:buNone/>
              <a:tabLst/>
              <a:defRPr/>
            </a:pPr>
            <a:r>
              <a:rPr kumimoji="0" lang="en-US" sz="1627" b="0" i="0" u="none" strike="noStrike" kern="1200" cap="none" spc="0" normalizeH="0" baseline="0" noProof="0">
                <a:ln>
                  <a:noFill/>
                </a:ln>
                <a:solidFill>
                  <a:srgbClr val="4B4B4B"/>
                </a:solidFill>
                <a:effectLst/>
                <a:uLnTx/>
                <a:uFillTx/>
                <a:latin typeface="Canva Sans Bold"/>
                <a:ea typeface="+mn-ea"/>
                <a:cs typeface="+mn-cs"/>
              </a:rPr>
              <a:t>Design, develop, test, and train AI/ML/ANN/GAI</a:t>
            </a:r>
          </a:p>
        </p:txBody>
      </p:sp>
      <p:sp>
        <p:nvSpPr>
          <p:cNvPr id="28" name="TextBox 28"/>
          <p:cNvSpPr txBox="1"/>
          <p:nvPr/>
        </p:nvSpPr>
        <p:spPr>
          <a:xfrm>
            <a:off x="2407723" y="160645"/>
            <a:ext cx="5403143" cy="849784"/>
          </a:xfrm>
          <a:prstGeom prst="rect">
            <a:avLst/>
          </a:prstGeom>
        </p:spPr>
        <p:txBody>
          <a:bodyPr lIns="0" tIns="0" rIns="0" bIns="0" rtlCol="0" anchor="t">
            <a:spAutoFit/>
          </a:bodyPr>
          <a:lstStyle/>
          <a:p>
            <a:pPr marL="0" marR="0" lvl="0" indent="0" algn="ctr" defTabSz="914400" rtl="0" eaLnBrk="1" fontAlgn="auto" latinLnBrk="0" hangingPunct="1">
              <a:lnSpc>
                <a:spcPts val="7467"/>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56AAF0"/>
                </a:solidFill>
                <a:effectLst/>
                <a:uLnTx/>
                <a:uFillTx/>
                <a:latin typeface="Dynamo Medium"/>
                <a:ea typeface="+mn-ea"/>
                <a:cs typeface="+mn-cs"/>
              </a:rPr>
              <a:t>ROADMAP (CONT’)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a:extLst>
            <a:ext uri="{FF2B5EF4-FFF2-40B4-BE49-F238E27FC236}">
              <a16:creationId xmlns:a16="http://schemas.microsoft.com/office/drawing/2014/main" id="{50CDC68A-770D-6C77-3C0B-7ADB8068BBD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D01C03B-D21A-162F-9ED5-D520732882E7}"/>
              </a:ext>
            </a:extLst>
          </p:cNvPr>
          <p:cNvSpPr txBox="1"/>
          <p:nvPr/>
        </p:nvSpPr>
        <p:spPr>
          <a:xfrm>
            <a:off x="11691436" y="6509188"/>
            <a:ext cx="495649" cy="338554"/>
          </a:xfrm>
          <a:prstGeom prst="rect">
            <a:avLst/>
          </a:prstGeom>
          <a:solidFill>
            <a:schemeClr val="bg1">
              <a:lumMod val="85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#18</a:t>
            </a:r>
          </a:p>
        </p:txBody>
      </p:sp>
      <p:sp>
        <p:nvSpPr>
          <p:cNvPr id="8" name="Google Shape;338;p46">
            <a:extLst>
              <a:ext uri="{FF2B5EF4-FFF2-40B4-BE49-F238E27FC236}">
                <a16:creationId xmlns:a16="http://schemas.microsoft.com/office/drawing/2014/main" id="{B8EE7705-28EC-C4E5-0323-30D8342C33A6}"/>
              </a:ext>
            </a:extLst>
          </p:cNvPr>
          <p:cNvSpPr txBox="1"/>
          <p:nvPr/>
        </p:nvSpPr>
        <p:spPr>
          <a:xfrm>
            <a:off x="25" y="20754"/>
            <a:ext cx="12192000" cy="700197"/>
          </a:xfrm>
          <a:prstGeom prst="rect">
            <a:avLst/>
          </a:prstGeom>
          <a:solidFill>
            <a:srgbClr val="006C92"/>
          </a:solidFill>
          <a:ln>
            <a:noFill/>
          </a:ln>
        </p:spPr>
        <p:txBody>
          <a:bodyPr spcFirstLastPara="1" wrap="square" lIns="457200" tIns="0" rIns="0" bIns="0" anchor="ctr" anchorCtr="0">
            <a:noAutofit/>
          </a:bodyPr>
          <a:lstStyle/>
          <a:p>
            <a:pPr marL="0" marR="0" lvl="0" indent="0" algn="l" defTabSz="914400" rtl="0" eaLnBrk="1" fontAlgn="auto" latinLnBrk="0" hangingPunct="1">
              <a:lnSpc>
                <a:spcPct val="88636"/>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FFFFFF"/>
                </a:solidFill>
                <a:effectLst/>
                <a:uLnTx/>
                <a:uFillTx/>
                <a:latin typeface="Aptos" panose="02110004020202020204"/>
                <a:ea typeface="+mn-ea"/>
                <a:cs typeface="+mn-cs"/>
              </a:rPr>
              <a:t>PROPOSED TWO-PART MODEL FOR THE PRADO DIGITAL TWIN</a:t>
            </a:r>
          </a:p>
        </p:txBody>
      </p:sp>
      <p:sp>
        <p:nvSpPr>
          <p:cNvPr id="33" name="Rectangle 32">
            <a:extLst>
              <a:ext uri="{FF2B5EF4-FFF2-40B4-BE49-F238E27FC236}">
                <a16:creationId xmlns:a16="http://schemas.microsoft.com/office/drawing/2014/main" id="{23E7CA20-3560-7D8B-4900-7B066238CF5A}"/>
              </a:ext>
            </a:extLst>
          </p:cNvPr>
          <p:cNvSpPr/>
          <p:nvPr/>
        </p:nvSpPr>
        <p:spPr>
          <a:xfrm>
            <a:off x="3687532" y="2763070"/>
            <a:ext cx="1021440" cy="1130927"/>
          </a:xfrm>
          <a:prstGeom prst="rect">
            <a:avLst/>
          </a:prstGeom>
          <a:solidFill>
            <a:schemeClr val="bg1">
              <a:lumMod val="95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AI Model 1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(image-to-image)</a:t>
            </a:r>
          </a:p>
        </p:txBody>
      </p:sp>
      <p:cxnSp>
        <p:nvCxnSpPr>
          <p:cNvPr id="34" name="直接连接符 28">
            <a:extLst>
              <a:ext uri="{FF2B5EF4-FFF2-40B4-BE49-F238E27FC236}">
                <a16:creationId xmlns:a16="http://schemas.microsoft.com/office/drawing/2014/main" id="{78A7227E-28F2-AEB9-A725-8D3570C4EE64}"/>
              </a:ext>
            </a:extLst>
          </p:cNvPr>
          <p:cNvCxnSpPr>
            <a:cxnSpLocks/>
          </p:cNvCxnSpPr>
          <p:nvPr/>
        </p:nvCxnSpPr>
        <p:spPr>
          <a:xfrm flipV="1">
            <a:off x="4736228" y="3317588"/>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7409D59-31D7-2DB2-9BC2-C2357D1AD843}"/>
              </a:ext>
            </a:extLst>
          </p:cNvPr>
          <p:cNvSpPr txBox="1"/>
          <p:nvPr/>
        </p:nvSpPr>
        <p:spPr>
          <a:xfrm>
            <a:off x="2690675" y="4800286"/>
            <a:ext cx="184731" cy="2974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6" name="Rectangle 35">
            <a:extLst>
              <a:ext uri="{FF2B5EF4-FFF2-40B4-BE49-F238E27FC236}">
                <a16:creationId xmlns:a16="http://schemas.microsoft.com/office/drawing/2014/main" id="{6F7ACF5F-FA9B-6EA3-1127-131E172BD017}"/>
              </a:ext>
            </a:extLst>
          </p:cNvPr>
          <p:cNvSpPr/>
          <p:nvPr/>
        </p:nvSpPr>
        <p:spPr>
          <a:xfrm>
            <a:off x="221459" y="1500801"/>
            <a:ext cx="2602684" cy="853440"/>
          </a:xfrm>
          <a:prstGeom prst="rect">
            <a:avLst/>
          </a:prstGeom>
          <a:solidFill>
            <a:srgbClr val="FFF2CC"/>
          </a:solid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Meteorological variables (M</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temperature, precipitation, humidity, vapor pressure deficit, etc.</a:t>
            </a:r>
          </a:p>
        </p:txBody>
      </p:sp>
      <p:sp>
        <p:nvSpPr>
          <p:cNvPr id="37" name="Rectangle 36">
            <a:extLst>
              <a:ext uri="{FF2B5EF4-FFF2-40B4-BE49-F238E27FC236}">
                <a16:creationId xmlns:a16="http://schemas.microsoft.com/office/drawing/2014/main" id="{6C612863-F8D7-BA7C-A0C8-16452DF92E45}"/>
              </a:ext>
            </a:extLst>
          </p:cNvPr>
          <p:cNvSpPr/>
          <p:nvPr/>
        </p:nvSpPr>
        <p:spPr>
          <a:xfrm>
            <a:off x="221459" y="4396988"/>
            <a:ext cx="2609088" cy="853440"/>
          </a:xfrm>
          <a:prstGeom prst="rect">
            <a:avLst/>
          </a:prstGeom>
          <a:solidFill>
            <a:schemeClr val="bg2">
              <a:lumMod val="10000"/>
              <a:lumOff val="90000"/>
            </a:schemeClr>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Hydrological variables (</a:t>
            </a:r>
            <a:r>
              <a:rPr kumimoji="0" lang="en-US" sz="1333"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333" b="1"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t</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water level, inflow, outflow, groundwater elevation, etc.</a:t>
            </a:r>
          </a:p>
        </p:txBody>
      </p:sp>
      <p:cxnSp>
        <p:nvCxnSpPr>
          <p:cNvPr id="47" name="直接连接符 28">
            <a:extLst>
              <a:ext uri="{FF2B5EF4-FFF2-40B4-BE49-F238E27FC236}">
                <a16:creationId xmlns:a16="http://schemas.microsoft.com/office/drawing/2014/main" id="{63A8A083-3085-1846-F431-52541C138100}"/>
              </a:ext>
            </a:extLst>
          </p:cNvPr>
          <p:cNvCxnSpPr>
            <a:cxnSpLocks/>
          </p:cNvCxnSpPr>
          <p:nvPr/>
        </p:nvCxnSpPr>
        <p:spPr>
          <a:xfrm>
            <a:off x="2822200" y="3317588"/>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D6F3202-0921-53B4-0A07-B4A6E7061DC1}"/>
              </a:ext>
            </a:extLst>
          </p:cNvPr>
          <p:cNvCxnSpPr>
            <a:cxnSpLocks/>
          </p:cNvCxnSpPr>
          <p:nvPr/>
        </p:nvCxnSpPr>
        <p:spPr>
          <a:xfrm>
            <a:off x="2822199" y="1932257"/>
            <a:ext cx="365760" cy="0"/>
          </a:xfrm>
          <a:prstGeom prst="line">
            <a:avLst/>
          </a:prstGeom>
          <a:ln w="2222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2C1BCAA-4CE1-8AB9-7813-D34B3B21A03B}"/>
              </a:ext>
            </a:extLst>
          </p:cNvPr>
          <p:cNvCxnSpPr>
            <a:cxnSpLocks/>
          </p:cNvCxnSpPr>
          <p:nvPr/>
        </p:nvCxnSpPr>
        <p:spPr>
          <a:xfrm>
            <a:off x="2824143" y="4823708"/>
            <a:ext cx="365760" cy="0"/>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8E878A9-2C79-8047-EC22-099BA328256F}"/>
              </a:ext>
            </a:extLst>
          </p:cNvPr>
          <p:cNvCxnSpPr>
            <a:cxnSpLocks/>
          </p:cNvCxnSpPr>
          <p:nvPr/>
        </p:nvCxnSpPr>
        <p:spPr>
          <a:xfrm>
            <a:off x="3200171" y="1932257"/>
            <a:ext cx="0" cy="1401971"/>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D3E90EC-4550-0F63-2EBD-5C321A62C78D}"/>
              </a:ext>
            </a:extLst>
          </p:cNvPr>
          <p:cNvCxnSpPr>
            <a:cxnSpLocks/>
          </p:cNvCxnSpPr>
          <p:nvPr/>
        </p:nvCxnSpPr>
        <p:spPr>
          <a:xfrm>
            <a:off x="3199571" y="3337980"/>
            <a:ext cx="0" cy="1495888"/>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28">
            <a:extLst>
              <a:ext uri="{FF2B5EF4-FFF2-40B4-BE49-F238E27FC236}">
                <a16:creationId xmlns:a16="http://schemas.microsoft.com/office/drawing/2014/main" id="{2A5F4DF7-20E0-2C97-86A2-88133E54061B}"/>
              </a:ext>
            </a:extLst>
          </p:cNvPr>
          <p:cNvCxnSpPr>
            <a:cxnSpLocks/>
          </p:cNvCxnSpPr>
          <p:nvPr/>
        </p:nvCxnSpPr>
        <p:spPr>
          <a:xfrm flipV="1">
            <a:off x="3211524" y="3315609"/>
            <a:ext cx="487680" cy="198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1EEC852-2182-A291-2B46-1D223B5CD61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16797" y="2718169"/>
            <a:ext cx="1604420" cy="1219200"/>
          </a:xfrm>
          <a:prstGeom prst="rect">
            <a:avLst/>
          </a:prstGeom>
          <a:scene3d>
            <a:camera prst="isometricOffAxis2Right"/>
            <a:lightRig rig="threePt" dir="t"/>
          </a:scene3d>
        </p:spPr>
      </p:pic>
      <p:pic>
        <p:nvPicPr>
          <p:cNvPr id="4" name="Picture 3">
            <a:extLst>
              <a:ext uri="{FF2B5EF4-FFF2-40B4-BE49-F238E27FC236}">
                <a16:creationId xmlns:a16="http://schemas.microsoft.com/office/drawing/2014/main" id="{E82C56A3-9960-686F-A4F9-5E94327F5F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80014" y="2748159"/>
            <a:ext cx="1604420" cy="1219200"/>
          </a:xfrm>
          <a:prstGeom prst="rect">
            <a:avLst/>
          </a:prstGeom>
          <a:scene3d>
            <a:camera prst="isometricOffAxis2Right"/>
            <a:lightRig rig="threePt" dir="t"/>
          </a:scene3d>
        </p:spPr>
      </p:pic>
      <p:sp>
        <p:nvSpPr>
          <p:cNvPr id="5" name="TextBox 4">
            <a:extLst>
              <a:ext uri="{FF2B5EF4-FFF2-40B4-BE49-F238E27FC236}">
                <a16:creationId xmlns:a16="http://schemas.microsoft.com/office/drawing/2014/main" id="{561B8DCD-3B67-AD13-F264-009B2A82C087}"/>
              </a:ext>
            </a:extLst>
          </p:cNvPr>
          <p:cNvSpPr txBox="1"/>
          <p:nvPr/>
        </p:nvSpPr>
        <p:spPr>
          <a:xfrm>
            <a:off x="551509" y="3778149"/>
            <a:ext cx="121520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NDVI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25000" noProof="0" dirty="0">
                <a:ln>
                  <a:noFill/>
                </a:ln>
                <a:solidFill>
                  <a:prstClr val="black"/>
                </a:solidFill>
                <a:effectLst/>
                <a:uLnTx/>
                <a:uFillTx/>
                <a:latin typeface="Aptos" panose="02110004020202020204"/>
                <a:ea typeface="+mn-ea"/>
                <a:cs typeface="+mn-cs"/>
              </a:rPr>
              <a:t>-k</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NDMI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25000" noProof="0" dirty="0">
                <a:ln>
                  <a:noFill/>
                </a:ln>
                <a:solidFill>
                  <a:prstClr val="black"/>
                </a:solidFill>
                <a:effectLst/>
                <a:uLnTx/>
                <a:uFillTx/>
                <a:latin typeface="Aptos" panose="02110004020202020204"/>
                <a:ea typeface="+mn-ea"/>
                <a:cs typeface="+mn-cs"/>
              </a:rPr>
              <a:t>-k</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Rectangle 5">
            <a:extLst>
              <a:ext uri="{FF2B5EF4-FFF2-40B4-BE49-F238E27FC236}">
                <a16:creationId xmlns:a16="http://schemas.microsoft.com/office/drawing/2014/main" id="{3A8AE925-41BD-3CB3-637E-76AD965CD920}"/>
              </a:ext>
            </a:extLst>
          </p:cNvPr>
          <p:cNvSpPr/>
          <p:nvPr/>
        </p:nvSpPr>
        <p:spPr>
          <a:xfrm>
            <a:off x="555143" y="2938533"/>
            <a:ext cx="1350851" cy="789328"/>
          </a:xfrm>
          <a:prstGeom prst="rect">
            <a:avLst/>
          </a:prstGeom>
          <a:solidFill>
            <a:schemeClr val="accent6">
              <a:lumMod val="20000"/>
              <a:lumOff val="80000"/>
            </a:schemeClr>
          </a:solid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Vegetation indices (V</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7" name="Picture 6">
            <a:extLst>
              <a:ext uri="{FF2B5EF4-FFF2-40B4-BE49-F238E27FC236}">
                <a16:creationId xmlns:a16="http://schemas.microsoft.com/office/drawing/2014/main" id="{99CCCF63-B4BC-AA31-90FA-699D67689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45002" y="2564281"/>
            <a:ext cx="1604420" cy="1219200"/>
          </a:xfrm>
          <a:prstGeom prst="rect">
            <a:avLst/>
          </a:prstGeom>
          <a:scene3d>
            <a:camera prst="isometricOffAxis2Right"/>
            <a:lightRig rig="threePt" dir="t"/>
          </a:scene3d>
        </p:spPr>
      </p:pic>
      <p:pic>
        <p:nvPicPr>
          <p:cNvPr id="9" name="Picture 8">
            <a:extLst>
              <a:ext uri="{FF2B5EF4-FFF2-40B4-BE49-F238E27FC236}">
                <a16:creationId xmlns:a16="http://schemas.microsoft.com/office/drawing/2014/main" id="{3F9AEF14-57FC-DE09-39C0-B35CD5B74C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97866" y="2633243"/>
            <a:ext cx="1604420" cy="1219200"/>
          </a:xfrm>
          <a:prstGeom prst="rect">
            <a:avLst/>
          </a:prstGeom>
          <a:scene3d>
            <a:camera prst="isometricOffAxis2Right"/>
            <a:lightRig rig="threePt" dir="t"/>
          </a:scene3d>
        </p:spPr>
      </p:pic>
      <p:sp>
        <p:nvSpPr>
          <p:cNvPr id="13" name="TextBox 12">
            <a:extLst>
              <a:ext uri="{FF2B5EF4-FFF2-40B4-BE49-F238E27FC236}">
                <a16:creationId xmlns:a16="http://schemas.microsoft.com/office/drawing/2014/main" id="{9EA95B28-40AD-DD8F-02E5-F64E9026BFA8}"/>
              </a:ext>
            </a:extLst>
          </p:cNvPr>
          <p:cNvSpPr txBox="1"/>
          <p:nvPr/>
        </p:nvSpPr>
        <p:spPr>
          <a:xfrm>
            <a:off x="4997469" y="3968963"/>
            <a:ext cx="104682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NDVI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NDMI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58" name="TextBox 157">
            <a:extLst>
              <a:ext uri="{FF2B5EF4-FFF2-40B4-BE49-F238E27FC236}">
                <a16:creationId xmlns:a16="http://schemas.microsoft.com/office/drawing/2014/main" id="{F2AB8F2E-F3EB-553A-CAFB-7B70DBC3A302}"/>
              </a:ext>
            </a:extLst>
          </p:cNvPr>
          <p:cNvSpPr txBox="1"/>
          <p:nvPr/>
        </p:nvSpPr>
        <p:spPr>
          <a:xfrm>
            <a:off x="347436" y="5423097"/>
            <a:ext cx="3471656" cy="70769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(1)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NDVI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NDMI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1"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 </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NDVI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NDMI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M</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ML model to learn how the vegetation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changes in response to changes in M and H</a:t>
            </a:r>
          </a:p>
        </p:txBody>
      </p:sp>
    </p:spTree>
    <p:extLst>
      <p:ext uri="{BB962C8B-B14F-4D97-AF65-F5344CB8AC3E}">
        <p14:creationId xmlns:p14="http://schemas.microsoft.com/office/powerpoint/2010/main" val="586013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4">
          <a:extLst>
            <a:ext uri="{FF2B5EF4-FFF2-40B4-BE49-F238E27FC236}">
              <a16:creationId xmlns:a16="http://schemas.microsoft.com/office/drawing/2014/main" id="{CE50CBF6-553A-FDEC-EC9F-66970EB3FD9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2324446-4C40-BE5C-8682-FDB5D2562318}"/>
              </a:ext>
            </a:extLst>
          </p:cNvPr>
          <p:cNvSpPr txBox="1"/>
          <p:nvPr/>
        </p:nvSpPr>
        <p:spPr>
          <a:xfrm>
            <a:off x="11691436" y="6509188"/>
            <a:ext cx="495649" cy="338554"/>
          </a:xfrm>
          <a:prstGeom prst="rect">
            <a:avLst/>
          </a:prstGeom>
          <a:solidFill>
            <a:schemeClr val="bg1">
              <a:lumMod val="85000"/>
            </a:scheme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#19</a:t>
            </a:r>
          </a:p>
        </p:txBody>
      </p:sp>
      <p:sp>
        <p:nvSpPr>
          <p:cNvPr id="8" name="Google Shape;338;p46">
            <a:extLst>
              <a:ext uri="{FF2B5EF4-FFF2-40B4-BE49-F238E27FC236}">
                <a16:creationId xmlns:a16="http://schemas.microsoft.com/office/drawing/2014/main" id="{9E049D8A-F4D6-84CE-C5A8-749AC71819BF}"/>
              </a:ext>
            </a:extLst>
          </p:cNvPr>
          <p:cNvSpPr txBox="1"/>
          <p:nvPr/>
        </p:nvSpPr>
        <p:spPr>
          <a:xfrm>
            <a:off x="25" y="20754"/>
            <a:ext cx="12192000" cy="700197"/>
          </a:xfrm>
          <a:prstGeom prst="rect">
            <a:avLst/>
          </a:prstGeom>
          <a:solidFill>
            <a:srgbClr val="006C92"/>
          </a:solidFill>
          <a:ln>
            <a:noFill/>
          </a:ln>
        </p:spPr>
        <p:txBody>
          <a:bodyPr spcFirstLastPara="1" wrap="square" lIns="457200" tIns="0" rIns="0" bIns="0" anchor="ctr" anchorCtr="0">
            <a:noAutofit/>
          </a:bodyPr>
          <a:lstStyle/>
          <a:p>
            <a:pPr marL="0" marR="0" lvl="0" indent="0" algn="l" defTabSz="914400" rtl="0" eaLnBrk="1" fontAlgn="auto" latinLnBrk="0" hangingPunct="1">
              <a:lnSpc>
                <a:spcPct val="88636"/>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FFFFFF"/>
                </a:solidFill>
                <a:effectLst/>
                <a:uLnTx/>
                <a:uFillTx/>
                <a:latin typeface="Aptos" panose="02110004020202020204"/>
                <a:ea typeface="+mn-ea"/>
                <a:cs typeface="+mn-cs"/>
              </a:rPr>
              <a:t>PROPOSED TWO-PART MODEL FOR THE PRADO DIGITAL TWIN</a:t>
            </a:r>
          </a:p>
        </p:txBody>
      </p:sp>
      <p:sp>
        <p:nvSpPr>
          <p:cNvPr id="33" name="Rectangle 32">
            <a:extLst>
              <a:ext uri="{FF2B5EF4-FFF2-40B4-BE49-F238E27FC236}">
                <a16:creationId xmlns:a16="http://schemas.microsoft.com/office/drawing/2014/main" id="{E2742384-95AA-1D96-886C-CD1201DF1240}"/>
              </a:ext>
            </a:extLst>
          </p:cNvPr>
          <p:cNvSpPr/>
          <p:nvPr/>
        </p:nvSpPr>
        <p:spPr>
          <a:xfrm>
            <a:off x="3687532" y="2763070"/>
            <a:ext cx="1021440" cy="1130927"/>
          </a:xfrm>
          <a:prstGeom prst="rect">
            <a:avLst/>
          </a:prstGeom>
          <a:solidFill>
            <a:schemeClr val="bg1">
              <a:lumMod val="95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AI Model 1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(image-to-image)</a:t>
            </a:r>
          </a:p>
        </p:txBody>
      </p:sp>
      <p:cxnSp>
        <p:nvCxnSpPr>
          <p:cNvPr id="34" name="直接连接符 28">
            <a:extLst>
              <a:ext uri="{FF2B5EF4-FFF2-40B4-BE49-F238E27FC236}">
                <a16:creationId xmlns:a16="http://schemas.microsoft.com/office/drawing/2014/main" id="{005EA686-358C-E496-D1B2-8795C7129978}"/>
              </a:ext>
            </a:extLst>
          </p:cNvPr>
          <p:cNvCxnSpPr>
            <a:cxnSpLocks/>
          </p:cNvCxnSpPr>
          <p:nvPr/>
        </p:nvCxnSpPr>
        <p:spPr>
          <a:xfrm flipV="1">
            <a:off x="4736228" y="3317588"/>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847FD48-2980-4AED-1B8A-F08D23661B4B}"/>
              </a:ext>
            </a:extLst>
          </p:cNvPr>
          <p:cNvSpPr txBox="1"/>
          <p:nvPr/>
        </p:nvSpPr>
        <p:spPr>
          <a:xfrm>
            <a:off x="2690675" y="4800286"/>
            <a:ext cx="184731" cy="2974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6" name="Rectangle 35">
            <a:extLst>
              <a:ext uri="{FF2B5EF4-FFF2-40B4-BE49-F238E27FC236}">
                <a16:creationId xmlns:a16="http://schemas.microsoft.com/office/drawing/2014/main" id="{AD2BD3B3-AAD3-FE89-0AB6-7A9B026A649E}"/>
              </a:ext>
            </a:extLst>
          </p:cNvPr>
          <p:cNvSpPr/>
          <p:nvPr/>
        </p:nvSpPr>
        <p:spPr>
          <a:xfrm>
            <a:off x="221459" y="1500801"/>
            <a:ext cx="2602684" cy="853440"/>
          </a:xfrm>
          <a:prstGeom prst="rect">
            <a:avLst/>
          </a:prstGeom>
          <a:solidFill>
            <a:srgbClr val="FFF2CC"/>
          </a:solid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Meteorological variables (M</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temperature, precipitation, humidity, vapor pressure deficit, etc.</a:t>
            </a:r>
          </a:p>
        </p:txBody>
      </p:sp>
      <p:sp>
        <p:nvSpPr>
          <p:cNvPr id="37" name="Rectangle 36">
            <a:extLst>
              <a:ext uri="{FF2B5EF4-FFF2-40B4-BE49-F238E27FC236}">
                <a16:creationId xmlns:a16="http://schemas.microsoft.com/office/drawing/2014/main" id="{65D28B56-F937-CD84-99EA-F9AF8F2CF05B}"/>
              </a:ext>
            </a:extLst>
          </p:cNvPr>
          <p:cNvSpPr/>
          <p:nvPr/>
        </p:nvSpPr>
        <p:spPr>
          <a:xfrm>
            <a:off x="221459" y="4396988"/>
            <a:ext cx="2609088" cy="853440"/>
          </a:xfrm>
          <a:prstGeom prst="rect">
            <a:avLst/>
          </a:prstGeom>
          <a:solidFill>
            <a:schemeClr val="bg2">
              <a:lumMod val="10000"/>
              <a:lumOff val="90000"/>
            </a:schemeClr>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Hydrological variables (</a:t>
            </a:r>
            <a:r>
              <a:rPr kumimoji="0" lang="en-US" sz="1333"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333" b="1"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t</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water level, inflow, outflow, groundwater elevation, etc.</a:t>
            </a:r>
          </a:p>
        </p:txBody>
      </p:sp>
      <p:sp>
        <p:nvSpPr>
          <p:cNvPr id="38" name="Rectangle 37">
            <a:extLst>
              <a:ext uri="{FF2B5EF4-FFF2-40B4-BE49-F238E27FC236}">
                <a16:creationId xmlns:a16="http://schemas.microsoft.com/office/drawing/2014/main" id="{BB8B56E0-5214-A9A9-5067-E36626F04658}"/>
              </a:ext>
            </a:extLst>
          </p:cNvPr>
          <p:cNvSpPr/>
          <p:nvPr/>
        </p:nvSpPr>
        <p:spPr>
          <a:xfrm>
            <a:off x="5899349" y="1228951"/>
            <a:ext cx="1571160" cy="789328"/>
          </a:xfrm>
          <a:prstGeom prst="rect">
            <a:avLst/>
          </a:prstGeom>
          <a:solidFill>
            <a:srgbClr val="FFF2CC"/>
          </a:solid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Meteorological variables (M</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t</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42" name="Rectangle 41">
            <a:extLst>
              <a:ext uri="{FF2B5EF4-FFF2-40B4-BE49-F238E27FC236}">
                <a16:creationId xmlns:a16="http://schemas.microsoft.com/office/drawing/2014/main" id="{28A38B7A-AFB9-95A4-ADCF-96A819785666}"/>
              </a:ext>
            </a:extLst>
          </p:cNvPr>
          <p:cNvSpPr/>
          <p:nvPr/>
        </p:nvSpPr>
        <p:spPr>
          <a:xfrm>
            <a:off x="9731915" y="2379852"/>
            <a:ext cx="1020336" cy="1725981"/>
          </a:xfrm>
          <a:prstGeom prst="rect">
            <a:avLst/>
          </a:prstGeom>
          <a:solidFill>
            <a:schemeClr val="bg1">
              <a:lumMod val="95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AI Model 2 </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(point-to-point)</a:t>
            </a:r>
          </a:p>
        </p:txBody>
      </p:sp>
      <p:cxnSp>
        <p:nvCxnSpPr>
          <p:cNvPr id="44" name="直接连接符 28">
            <a:extLst>
              <a:ext uri="{FF2B5EF4-FFF2-40B4-BE49-F238E27FC236}">
                <a16:creationId xmlns:a16="http://schemas.microsoft.com/office/drawing/2014/main" id="{73EDC430-0903-5866-3645-11E163AB6C87}"/>
              </a:ext>
            </a:extLst>
          </p:cNvPr>
          <p:cNvCxnSpPr>
            <a:cxnSpLocks/>
            <a:stCxn id="45" idx="2"/>
          </p:cNvCxnSpPr>
          <p:nvPr/>
        </p:nvCxnSpPr>
        <p:spPr>
          <a:xfrm>
            <a:off x="11191750" y="2018282"/>
            <a:ext cx="281045" cy="549485"/>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32EFEA3C-8A82-794C-D944-67665793F6A6}"/>
              </a:ext>
            </a:extLst>
          </p:cNvPr>
          <p:cNvSpPr/>
          <p:nvPr/>
        </p:nvSpPr>
        <p:spPr>
          <a:xfrm>
            <a:off x="10397379" y="1228951"/>
            <a:ext cx="1588741" cy="789331"/>
          </a:xfrm>
          <a:prstGeom prst="rect">
            <a:avLst/>
          </a:prstGeom>
          <a:solidFill>
            <a:srgbClr val="EDE2F6"/>
          </a:solidFill>
          <a:ln w="190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Vireo (</a:t>
            </a:r>
            <a:r>
              <a:rPr kumimoji="0" lang="en-US" sz="1333"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a:t>
            </a:r>
            <a:r>
              <a:rPr kumimoji="0" lang="en-US" sz="1333" b="1"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t</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Counts of vireo nests and vireos</a:t>
            </a:r>
          </a:p>
        </p:txBody>
      </p:sp>
      <p:cxnSp>
        <p:nvCxnSpPr>
          <p:cNvPr id="47" name="直接连接符 28">
            <a:extLst>
              <a:ext uri="{FF2B5EF4-FFF2-40B4-BE49-F238E27FC236}">
                <a16:creationId xmlns:a16="http://schemas.microsoft.com/office/drawing/2014/main" id="{5D7A467C-E7B0-6151-E1CD-C2CC1C95A7E2}"/>
              </a:ext>
            </a:extLst>
          </p:cNvPr>
          <p:cNvCxnSpPr>
            <a:cxnSpLocks/>
          </p:cNvCxnSpPr>
          <p:nvPr/>
        </p:nvCxnSpPr>
        <p:spPr>
          <a:xfrm>
            <a:off x="2822200" y="3317588"/>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B0B800F-E3BF-8111-D0A8-51F4F64EE6D6}"/>
              </a:ext>
            </a:extLst>
          </p:cNvPr>
          <p:cNvCxnSpPr>
            <a:cxnSpLocks/>
          </p:cNvCxnSpPr>
          <p:nvPr/>
        </p:nvCxnSpPr>
        <p:spPr>
          <a:xfrm>
            <a:off x="2822199" y="1932257"/>
            <a:ext cx="365760" cy="0"/>
          </a:xfrm>
          <a:prstGeom prst="line">
            <a:avLst/>
          </a:prstGeom>
          <a:ln w="2222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959FF71-D4D3-F63E-2CD8-C855B818FC8B}"/>
              </a:ext>
            </a:extLst>
          </p:cNvPr>
          <p:cNvCxnSpPr>
            <a:cxnSpLocks/>
          </p:cNvCxnSpPr>
          <p:nvPr/>
        </p:nvCxnSpPr>
        <p:spPr>
          <a:xfrm>
            <a:off x="2824143" y="4823708"/>
            <a:ext cx="365760" cy="0"/>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758BF48-BD44-64E7-0CD6-AF11E29462BC}"/>
              </a:ext>
            </a:extLst>
          </p:cNvPr>
          <p:cNvCxnSpPr>
            <a:cxnSpLocks/>
          </p:cNvCxnSpPr>
          <p:nvPr/>
        </p:nvCxnSpPr>
        <p:spPr>
          <a:xfrm>
            <a:off x="3200171" y="1932257"/>
            <a:ext cx="0" cy="1401971"/>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FA2E18F-C7B6-301F-11CD-F52E3A754AD9}"/>
              </a:ext>
            </a:extLst>
          </p:cNvPr>
          <p:cNvCxnSpPr>
            <a:cxnSpLocks/>
          </p:cNvCxnSpPr>
          <p:nvPr/>
        </p:nvCxnSpPr>
        <p:spPr>
          <a:xfrm>
            <a:off x="3199571" y="3337980"/>
            <a:ext cx="0" cy="1495888"/>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28">
            <a:extLst>
              <a:ext uri="{FF2B5EF4-FFF2-40B4-BE49-F238E27FC236}">
                <a16:creationId xmlns:a16="http://schemas.microsoft.com/office/drawing/2014/main" id="{94E7CBB4-A477-0E34-1D1F-D0E85FB57E6A}"/>
              </a:ext>
            </a:extLst>
          </p:cNvPr>
          <p:cNvCxnSpPr>
            <a:cxnSpLocks/>
          </p:cNvCxnSpPr>
          <p:nvPr/>
        </p:nvCxnSpPr>
        <p:spPr>
          <a:xfrm flipV="1">
            <a:off x="3211524" y="3315609"/>
            <a:ext cx="487680" cy="198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28">
            <a:extLst>
              <a:ext uri="{FF2B5EF4-FFF2-40B4-BE49-F238E27FC236}">
                <a16:creationId xmlns:a16="http://schemas.microsoft.com/office/drawing/2014/main" id="{5CA16807-BB0A-A908-AF7E-6315792C6008}"/>
              </a:ext>
            </a:extLst>
          </p:cNvPr>
          <p:cNvCxnSpPr>
            <a:cxnSpLocks/>
          </p:cNvCxnSpPr>
          <p:nvPr/>
        </p:nvCxnSpPr>
        <p:spPr>
          <a:xfrm>
            <a:off x="9363717" y="3165261"/>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A487682-2F78-3A12-9863-6D72AB5FFD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16797" y="2718169"/>
            <a:ext cx="1604420" cy="1219200"/>
          </a:xfrm>
          <a:prstGeom prst="rect">
            <a:avLst/>
          </a:prstGeom>
          <a:scene3d>
            <a:camera prst="isometricOffAxis2Right"/>
            <a:lightRig rig="threePt" dir="t"/>
          </a:scene3d>
        </p:spPr>
      </p:pic>
      <p:pic>
        <p:nvPicPr>
          <p:cNvPr id="4" name="Picture 3">
            <a:extLst>
              <a:ext uri="{FF2B5EF4-FFF2-40B4-BE49-F238E27FC236}">
                <a16:creationId xmlns:a16="http://schemas.microsoft.com/office/drawing/2014/main" id="{8530D9B4-5B8A-05CD-1A08-62CA7452BF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80014" y="2748159"/>
            <a:ext cx="1604420" cy="1219200"/>
          </a:xfrm>
          <a:prstGeom prst="rect">
            <a:avLst/>
          </a:prstGeom>
          <a:scene3d>
            <a:camera prst="isometricOffAxis2Right"/>
            <a:lightRig rig="threePt" dir="t"/>
          </a:scene3d>
        </p:spPr>
      </p:pic>
      <p:sp>
        <p:nvSpPr>
          <p:cNvPr id="5" name="TextBox 4">
            <a:extLst>
              <a:ext uri="{FF2B5EF4-FFF2-40B4-BE49-F238E27FC236}">
                <a16:creationId xmlns:a16="http://schemas.microsoft.com/office/drawing/2014/main" id="{1400E998-1E00-87D2-4059-47C843223A04}"/>
              </a:ext>
            </a:extLst>
          </p:cNvPr>
          <p:cNvSpPr txBox="1"/>
          <p:nvPr/>
        </p:nvSpPr>
        <p:spPr>
          <a:xfrm>
            <a:off x="551509" y="3778149"/>
            <a:ext cx="121520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NDVI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25000" noProof="0" dirty="0">
                <a:ln>
                  <a:noFill/>
                </a:ln>
                <a:solidFill>
                  <a:prstClr val="black"/>
                </a:solidFill>
                <a:effectLst/>
                <a:uLnTx/>
                <a:uFillTx/>
                <a:latin typeface="Aptos" panose="02110004020202020204"/>
                <a:ea typeface="+mn-ea"/>
                <a:cs typeface="+mn-cs"/>
              </a:rPr>
              <a:t>-k</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NDMI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25000" noProof="0" dirty="0">
                <a:ln>
                  <a:noFill/>
                </a:ln>
                <a:solidFill>
                  <a:prstClr val="black"/>
                </a:solidFill>
                <a:effectLst/>
                <a:uLnTx/>
                <a:uFillTx/>
                <a:latin typeface="Aptos" panose="02110004020202020204"/>
                <a:ea typeface="+mn-ea"/>
                <a:cs typeface="+mn-cs"/>
              </a:rPr>
              <a:t>-k</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Rectangle 5">
            <a:extLst>
              <a:ext uri="{FF2B5EF4-FFF2-40B4-BE49-F238E27FC236}">
                <a16:creationId xmlns:a16="http://schemas.microsoft.com/office/drawing/2014/main" id="{18A055E2-1A08-3CD7-3C21-CCDED6B93020}"/>
              </a:ext>
            </a:extLst>
          </p:cNvPr>
          <p:cNvSpPr/>
          <p:nvPr/>
        </p:nvSpPr>
        <p:spPr>
          <a:xfrm>
            <a:off x="555143" y="2938533"/>
            <a:ext cx="1350851" cy="789328"/>
          </a:xfrm>
          <a:prstGeom prst="rect">
            <a:avLst/>
          </a:prstGeom>
          <a:solidFill>
            <a:schemeClr val="accent6">
              <a:lumMod val="20000"/>
              <a:lumOff val="80000"/>
            </a:schemeClr>
          </a:solid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Vegetation indices (V</a:t>
            </a:r>
            <a:r>
              <a:rPr kumimoji="0" lang="en-US" sz="1333" b="1"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t-k</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7" name="Picture 6">
            <a:extLst>
              <a:ext uri="{FF2B5EF4-FFF2-40B4-BE49-F238E27FC236}">
                <a16:creationId xmlns:a16="http://schemas.microsoft.com/office/drawing/2014/main" id="{83446A62-523B-6D63-7611-92CB6E4E7B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45002" y="2564281"/>
            <a:ext cx="1604420" cy="1219200"/>
          </a:xfrm>
          <a:prstGeom prst="rect">
            <a:avLst/>
          </a:prstGeom>
          <a:scene3d>
            <a:camera prst="isometricOffAxis2Right"/>
            <a:lightRig rig="threePt" dir="t"/>
          </a:scene3d>
        </p:spPr>
      </p:pic>
      <p:pic>
        <p:nvPicPr>
          <p:cNvPr id="9" name="Picture 8">
            <a:extLst>
              <a:ext uri="{FF2B5EF4-FFF2-40B4-BE49-F238E27FC236}">
                <a16:creationId xmlns:a16="http://schemas.microsoft.com/office/drawing/2014/main" id="{B474117A-CCF2-9222-D268-42243AC09B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97866" y="2633243"/>
            <a:ext cx="1604420" cy="1219200"/>
          </a:xfrm>
          <a:prstGeom prst="rect">
            <a:avLst/>
          </a:prstGeom>
          <a:scene3d>
            <a:camera prst="isometricOffAxis2Right"/>
            <a:lightRig rig="threePt" dir="t"/>
          </a:scene3d>
        </p:spPr>
      </p:pic>
      <p:cxnSp>
        <p:nvCxnSpPr>
          <p:cNvPr id="10" name="直接连接符 28">
            <a:extLst>
              <a:ext uri="{FF2B5EF4-FFF2-40B4-BE49-F238E27FC236}">
                <a16:creationId xmlns:a16="http://schemas.microsoft.com/office/drawing/2014/main" id="{DFACD846-D687-6069-1170-6F0444E734DF}"/>
              </a:ext>
            </a:extLst>
          </p:cNvPr>
          <p:cNvCxnSpPr>
            <a:cxnSpLocks/>
          </p:cNvCxnSpPr>
          <p:nvPr/>
        </p:nvCxnSpPr>
        <p:spPr>
          <a:xfrm>
            <a:off x="5853831" y="3315609"/>
            <a:ext cx="487680" cy="12161"/>
          </a:xfrm>
          <a:prstGeom prst="line">
            <a:avLst/>
          </a:prstGeom>
          <a:ln w="22225">
            <a:solidFill>
              <a:schemeClr val="tx1"/>
            </a:solidFill>
            <a:prstDash val="dash"/>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E1E7062-54D3-34F2-EDA6-DA386CC8BBF8}"/>
              </a:ext>
            </a:extLst>
          </p:cNvPr>
          <p:cNvSpPr txBox="1"/>
          <p:nvPr/>
        </p:nvSpPr>
        <p:spPr>
          <a:xfrm>
            <a:off x="5749703" y="2884510"/>
            <a:ext cx="859483" cy="4207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daily to seasonal</a:t>
            </a:r>
          </a:p>
        </p:txBody>
      </p:sp>
      <p:sp>
        <p:nvSpPr>
          <p:cNvPr id="13" name="TextBox 12">
            <a:extLst>
              <a:ext uri="{FF2B5EF4-FFF2-40B4-BE49-F238E27FC236}">
                <a16:creationId xmlns:a16="http://schemas.microsoft.com/office/drawing/2014/main" id="{32B2BA3A-707A-9DD1-8400-2A7AA4557430}"/>
              </a:ext>
            </a:extLst>
          </p:cNvPr>
          <p:cNvSpPr txBox="1"/>
          <p:nvPr/>
        </p:nvSpPr>
        <p:spPr>
          <a:xfrm>
            <a:off x="4997469" y="3968963"/>
            <a:ext cx="104682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NDVI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US" sz="1200" b="0" i="0" u="none" strike="noStrike" kern="1200" cap="none" spc="0" normalizeH="0" baseline="0" noProof="0" dirty="0" err="1">
                <a:ln>
                  <a:noFill/>
                </a:ln>
                <a:solidFill>
                  <a:prstClr val="black"/>
                </a:solidFill>
                <a:effectLst/>
                <a:uLnTx/>
                <a:uFillTx/>
                <a:latin typeface="Aptos" panose="02110004020202020204"/>
                <a:ea typeface="+mn-ea"/>
                <a:cs typeface="+mn-cs"/>
              </a:rPr>
              <a:t>NDMI</a:t>
            </a:r>
            <a:r>
              <a:rPr kumimoji="0" lang="en-US" sz="1200" b="0" i="0" u="none" strike="noStrike" kern="1200" cap="none" spc="0" normalizeH="0" baseline="-25000" noProof="0" dirty="0" err="1">
                <a:ln>
                  <a:noFill/>
                </a:ln>
                <a:solidFill>
                  <a:prstClr val="black"/>
                </a:solidFill>
                <a:effectLst/>
                <a:uLnTx/>
                <a:uFillTx/>
                <a:latin typeface="Aptos" panose="02110004020202020204"/>
                <a:ea typeface="+mn-ea"/>
                <a:cs typeface="+mn-cs"/>
              </a:rPr>
              <a:t>t</a:t>
            </a: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14" name="Picture 13">
            <a:extLst>
              <a:ext uri="{FF2B5EF4-FFF2-40B4-BE49-F238E27FC236}">
                <a16:creationId xmlns:a16="http://schemas.microsoft.com/office/drawing/2014/main" id="{9E6FA06C-07AF-35D6-A0F8-A17B88A347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915727" y="2563442"/>
            <a:ext cx="1584960" cy="1286241"/>
          </a:xfrm>
          <a:prstGeom prst="rect">
            <a:avLst/>
          </a:prstGeom>
          <a:scene3d>
            <a:camera prst="isometricOffAxis2Right"/>
            <a:lightRig rig="threePt" dir="t"/>
          </a:scene3d>
        </p:spPr>
      </p:pic>
      <p:pic>
        <p:nvPicPr>
          <p:cNvPr id="15" name="Picture 14">
            <a:extLst>
              <a:ext uri="{FF2B5EF4-FFF2-40B4-BE49-F238E27FC236}">
                <a16:creationId xmlns:a16="http://schemas.microsoft.com/office/drawing/2014/main" id="{233FE9C0-EB08-F57B-1CF8-79728D061ED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986677" y="2613118"/>
            <a:ext cx="1584960" cy="1286241"/>
          </a:xfrm>
          <a:prstGeom prst="rect">
            <a:avLst/>
          </a:prstGeom>
          <a:scene3d>
            <a:camera prst="isometricOffAxis2Right"/>
            <a:lightRig rig="threePt" dir="t"/>
          </a:scene3d>
        </p:spPr>
      </p:pic>
      <p:sp>
        <p:nvSpPr>
          <p:cNvPr id="158" name="TextBox 157">
            <a:extLst>
              <a:ext uri="{FF2B5EF4-FFF2-40B4-BE49-F238E27FC236}">
                <a16:creationId xmlns:a16="http://schemas.microsoft.com/office/drawing/2014/main" id="{3A1117AC-43A2-662A-12C7-C2D09335700E}"/>
              </a:ext>
            </a:extLst>
          </p:cNvPr>
          <p:cNvSpPr txBox="1"/>
          <p:nvPr/>
        </p:nvSpPr>
        <p:spPr>
          <a:xfrm>
            <a:off x="347436" y="5423097"/>
            <a:ext cx="3471656" cy="70769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(1)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NDVI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NDMI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1"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 </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NDVI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NDMI</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M</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-k</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ML model to learn how the vegetation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changes in response to changes in M and H</a:t>
            </a:r>
          </a:p>
        </p:txBody>
      </p:sp>
      <p:pic>
        <p:nvPicPr>
          <p:cNvPr id="159" name="Picture 158">
            <a:extLst>
              <a:ext uri="{FF2B5EF4-FFF2-40B4-BE49-F238E27FC236}">
                <a16:creationId xmlns:a16="http://schemas.microsoft.com/office/drawing/2014/main" id="{BD491A27-BC68-3DBF-A03E-F92D2DA2349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642629" y="2468740"/>
            <a:ext cx="1802817" cy="1463040"/>
          </a:xfrm>
          <a:prstGeom prst="rect">
            <a:avLst/>
          </a:prstGeom>
          <a:scene3d>
            <a:camera prst="isometricOffAxis2Right"/>
            <a:lightRig rig="threePt" dir="t"/>
          </a:scene3d>
        </p:spPr>
      </p:pic>
      <p:cxnSp>
        <p:nvCxnSpPr>
          <p:cNvPr id="162" name="直接连接符 28">
            <a:extLst>
              <a:ext uri="{FF2B5EF4-FFF2-40B4-BE49-F238E27FC236}">
                <a16:creationId xmlns:a16="http://schemas.microsoft.com/office/drawing/2014/main" id="{098674CF-59D2-F1C4-0B23-BF3925EA20F4}"/>
              </a:ext>
            </a:extLst>
          </p:cNvPr>
          <p:cNvCxnSpPr>
            <a:cxnSpLocks/>
          </p:cNvCxnSpPr>
          <p:nvPr/>
        </p:nvCxnSpPr>
        <p:spPr>
          <a:xfrm>
            <a:off x="9373244" y="3793809"/>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63" name="直接连接符 28">
            <a:extLst>
              <a:ext uri="{FF2B5EF4-FFF2-40B4-BE49-F238E27FC236}">
                <a16:creationId xmlns:a16="http://schemas.microsoft.com/office/drawing/2014/main" id="{623FFBDE-1117-7581-06EE-7EC9FD401EEE}"/>
              </a:ext>
            </a:extLst>
          </p:cNvPr>
          <p:cNvCxnSpPr>
            <a:cxnSpLocks/>
          </p:cNvCxnSpPr>
          <p:nvPr/>
        </p:nvCxnSpPr>
        <p:spPr>
          <a:xfrm>
            <a:off x="9363717" y="2830719"/>
            <a:ext cx="365760" cy="0"/>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66" name="Rectangle 165">
            <a:extLst>
              <a:ext uri="{FF2B5EF4-FFF2-40B4-BE49-F238E27FC236}">
                <a16:creationId xmlns:a16="http://schemas.microsoft.com/office/drawing/2014/main" id="{F54F454F-7746-04A9-2ACA-6444DBAAEAC9}"/>
              </a:ext>
            </a:extLst>
          </p:cNvPr>
          <p:cNvSpPr/>
          <p:nvPr/>
        </p:nvSpPr>
        <p:spPr>
          <a:xfrm>
            <a:off x="5899350" y="4625150"/>
            <a:ext cx="1571165" cy="789329"/>
          </a:xfrm>
          <a:prstGeom prst="rect">
            <a:avLst/>
          </a:prstGeom>
          <a:solidFill>
            <a:schemeClr val="bg2">
              <a:lumMod val="10000"/>
              <a:lumOff val="90000"/>
            </a:schemeClr>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Hydrological variables (</a:t>
            </a:r>
            <a:r>
              <a:rPr kumimoji="0" lang="en-US" sz="1333"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333" b="1"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t</a:t>
            </a: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endPar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67" name="Rectangle 166">
            <a:extLst>
              <a:ext uri="{FF2B5EF4-FFF2-40B4-BE49-F238E27FC236}">
                <a16:creationId xmlns:a16="http://schemas.microsoft.com/office/drawing/2014/main" id="{E76AE77F-D041-A0C4-855D-0AFC03335BED}"/>
              </a:ext>
            </a:extLst>
          </p:cNvPr>
          <p:cNvSpPr/>
          <p:nvPr/>
        </p:nvSpPr>
        <p:spPr>
          <a:xfrm>
            <a:off x="5899349" y="5761515"/>
            <a:ext cx="1571168" cy="789331"/>
          </a:xfrm>
          <a:prstGeom prst="rect">
            <a:avLst/>
          </a:prstGeom>
          <a:solidFill>
            <a:srgbClr val="FFD5D5"/>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Static variables (S)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elevation, longitude, latitude</a:t>
            </a:r>
          </a:p>
        </p:txBody>
      </p:sp>
      <p:cxnSp>
        <p:nvCxnSpPr>
          <p:cNvPr id="168" name="Straight Connector 167">
            <a:extLst>
              <a:ext uri="{FF2B5EF4-FFF2-40B4-BE49-F238E27FC236}">
                <a16:creationId xmlns:a16="http://schemas.microsoft.com/office/drawing/2014/main" id="{0B12BA3C-2C61-A947-0990-AF39CB24FC39}"/>
              </a:ext>
            </a:extLst>
          </p:cNvPr>
          <p:cNvCxnSpPr>
            <a:cxnSpLocks/>
          </p:cNvCxnSpPr>
          <p:nvPr/>
        </p:nvCxnSpPr>
        <p:spPr>
          <a:xfrm>
            <a:off x="7470517" y="6156180"/>
            <a:ext cx="853440" cy="0"/>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7E70368A-1698-1FBF-A82D-2CEFD1052C5B}"/>
              </a:ext>
            </a:extLst>
          </p:cNvPr>
          <p:cNvCxnSpPr>
            <a:cxnSpLocks/>
          </p:cNvCxnSpPr>
          <p:nvPr/>
        </p:nvCxnSpPr>
        <p:spPr>
          <a:xfrm>
            <a:off x="8320163" y="3964047"/>
            <a:ext cx="0" cy="2194560"/>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892ABF5F-87BD-15B3-D26B-1C20937704EE}"/>
              </a:ext>
            </a:extLst>
          </p:cNvPr>
          <p:cNvCxnSpPr>
            <a:cxnSpLocks/>
          </p:cNvCxnSpPr>
          <p:nvPr/>
        </p:nvCxnSpPr>
        <p:spPr>
          <a:xfrm>
            <a:off x="7478865" y="5038648"/>
            <a:ext cx="853440" cy="0"/>
          </a:xfrm>
          <a:prstGeom prst="line">
            <a:avLst/>
          </a:prstGeom>
          <a:ln w="2222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E8350607-F20A-CAEE-277E-5A69B34B7CC2}"/>
              </a:ext>
            </a:extLst>
          </p:cNvPr>
          <p:cNvGrpSpPr/>
          <p:nvPr/>
        </p:nvGrpSpPr>
        <p:grpSpPr>
          <a:xfrm>
            <a:off x="7279850" y="2634542"/>
            <a:ext cx="2087229" cy="1334947"/>
            <a:chOff x="5721142" y="1975907"/>
            <a:chExt cx="1565422" cy="1001211"/>
          </a:xfrm>
        </p:grpSpPr>
        <p:sp>
          <p:nvSpPr>
            <p:cNvPr id="117" name="TextBox 116">
              <a:extLst>
                <a:ext uri="{FF2B5EF4-FFF2-40B4-BE49-F238E27FC236}">
                  <a16:creationId xmlns:a16="http://schemas.microsoft.com/office/drawing/2014/main" id="{F59686A5-ACB3-6430-4D19-8C847A4783A0}"/>
                </a:ext>
              </a:extLst>
            </p:cNvPr>
            <p:cNvSpPr txBox="1"/>
            <p:nvPr/>
          </p:nvSpPr>
          <p:spPr>
            <a:xfrm>
              <a:off x="5784847" y="2502149"/>
              <a:ext cx="276999" cy="201946"/>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18" name="TextBox 117">
              <a:extLst>
                <a:ext uri="{FF2B5EF4-FFF2-40B4-BE49-F238E27FC236}">
                  <a16:creationId xmlns:a16="http://schemas.microsoft.com/office/drawing/2014/main" id="{1D34D4A1-4CFF-0D70-9241-495849199E73}"/>
                </a:ext>
              </a:extLst>
            </p:cNvPr>
            <p:cNvSpPr txBox="1"/>
            <p:nvPr/>
          </p:nvSpPr>
          <p:spPr>
            <a:xfrm>
              <a:off x="5767797" y="1984555"/>
              <a:ext cx="294613"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1</a:t>
              </a:r>
            </a:p>
          </p:txBody>
        </p:sp>
        <p:sp>
          <p:nvSpPr>
            <p:cNvPr id="119" name="Oval 118">
              <a:extLst>
                <a:ext uri="{FF2B5EF4-FFF2-40B4-BE49-F238E27FC236}">
                  <a16:creationId xmlns:a16="http://schemas.microsoft.com/office/drawing/2014/main" id="{8442D313-1F5A-5166-4AC5-50042717580D}"/>
                </a:ext>
              </a:extLst>
            </p:cNvPr>
            <p:cNvSpPr/>
            <p:nvPr/>
          </p:nvSpPr>
          <p:spPr>
            <a:xfrm>
              <a:off x="5785827" y="2000550"/>
              <a:ext cx="231660" cy="183275"/>
            </a:xfrm>
            <a:prstGeom prst="ellipse">
              <a:avLst/>
            </a:prstGeom>
            <a:noFill/>
            <a:ln w="285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25" name="TextBox 124">
              <a:extLst>
                <a:ext uri="{FF2B5EF4-FFF2-40B4-BE49-F238E27FC236}">
                  <a16:creationId xmlns:a16="http://schemas.microsoft.com/office/drawing/2014/main" id="{D2B429A1-BC3A-8E00-D7DF-2713E0BB7B38}"/>
                </a:ext>
              </a:extLst>
            </p:cNvPr>
            <p:cNvSpPr txBox="1"/>
            <p:nvPr/>
          </p:nvSpPr>
          <p:spPr>
            <a:xfrm>
              <a:off x="6191079" y="2510847"/>
              <a:ext cx="276999" cy="201946"/>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19" name="Group 18">
              <a:extLst>
                <a:ext uri="{FF2B5EF4-FFF2-40B4-BE49-F238E27FC236}">
                  <a16:creationId xmlns:a16="http://schemas.microsoft.com/office/drawing/2014/main" id="{3C5A2967-0B43-4CF5-E410-7B9AF6F87FEC}"/>
                </a:ext>
              </a:extLst>
            </p:cNvPr>
            <p:cNvGrpSpPr/>
            <p:nvPr/>
          </p:nvGrpSpPr>
          <p:grpSpPr>
            <a:xfrm>
              <a:off x="6181606" y="1992890"/>
              <a:ext cx="276832" cy="199633"/>
              <a:chOff x="6181606" y="1992890"/>
              <a:chExt cx="276832" cy="199633"/>
            </a:xfrm>
          </p:grpSpPr>
          <p:sp>
            <p:nvSpPr>
              <p:cNvPr id="126" name="TextBox 125">
                <a:extLst>
                  <a:ext uri="{FF2B5EF4-FFF2-40B4-BE49-F238E27FC236}">
                    <a16:creationId xmlns:a16="http://schemas.microsoft.com/office/drawing/2014/main" id="{47DF2E95-7BAB-794D-2A19-C0D8F776D542}"/>
                  </a:ext>
                </a:extLst>
              </p:cNvPr>
              <p:cNvSpPr txBox="1"/>
              <p:nvPr/>
            </p:nvSpPr>
            <p:spPr>
              <a:xfrm>
                <a:off x="6189453" y="1992890"/>
                <a:ext cx="26898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1</a:t>
                </a:r>
              </a:p>
            </p:txBody>
          </p:sp>
          <p:sp>
            <p:nvSpPr>
              <p:cNvPr id="127" name="Oval 126">
                <a:extLst>
                  <a:ext uri="{FF2B5EF4-FFF2-40B4-BE49-F238E27FC236}">
                    <a16:creationId xmlns:a16="http://schemas.microsoft.com/office/drawing/2014/main" id="{891103AF-B1E9-04C6-688E-AC0570217326}"/>
                  </a:ext>
                </a:extLst>
              </p:cNvPr>
              <p:cNvSpPr/>
              <p:nvPr/>
            </p:nvSpPr>
            <p:spPr>
              <a:xfrm>
                <a:off x="6181606" y="2009248"/>
                <a:ext cx="252949" cy="183275"/>
              </a:xfrm>
              <a:prstGeom prst="ellipse">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sp>
          <p:nvSpPr>
            <p:cNvPr id="133" name="TextBox 132">
              <a:extLst>
                <a:ext uri="{FF2B5EF4-FFF2-40B4-BE49-F238E27FC236}">
                  <a16:creationId xmlns:a16="http://schemas.microsoft.com/office/drawing/2014/main" id="{A188148E-7D83-8F3E-B8B1-17C2F3832C0E}"/>
                </a:ext>
              </a:extLst>
            </p:cNvPr>
            <p:cNvSpPr txBox="1"/>
            <p:nvPr/>
          </p:nvSpPr>
          <p:spPr>
            <a:xfrm>
              <a:off x="6598329" y="2507022"/>
              <a:ext cx="276999" cy="201946"/>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26" name="Group 25">
              <a:extLst>
                <a:ext uri="{FF2B5EF4-FFF2-40B4-BE49-F238E27FC236}">
                  <a16:creationId xmlns:a16="http://schemas.microsoft.com/office/drawing/2014/main" id="{4F8B36E9-44BA-2C0E-04D4-F2DACDA78683}"/>
                </a:ext>
              </a:extLst>
            </p:cNvPr>
            <p:cNvGrpSpPr/>
            <p:nvPr/>
          </p:nvGrpSpPr>
          <p:grpSpPr>
            <a:xfrm>
              <a:off x="6526780" y="1981445"/>
              <a:ext cx="355295" cy="214409"/>
              <a:chOff x="6526780" y="1981445"/>
              <a:chExt cx="355295" cy="214409"/>
            </a:xfrm>
          </p:grpSpPr>
          <p:sp>
            <p:nvSpPr>
              <p:cNvPr id="134" name="TextBox 133">
                <a:extLst>
                  <a:ext uri="{FF2B5EF4-FFF2-40B4-BE49-F238E27FC236}">
                    <a16:creationId xmlns:a16="http://schemas.microsoft.com/office/drawing/2014/main" id="{EC6F5E30-DAFF-5A0B-BAC3-5D23182B47DA}"/>
                  </a:ext>
                </a:extLst>
              </p:cNvPr>
              <p:cNvSpPr txBox="1"/>
              <p:nvPr/>
            </p:nvSpPr>
            <p:spPr>
              <a:xfrm>
                <a:off x="6526780" y="1981445"/>
                <a:ext cx="35529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1</a:t>
                </a:r>
              </a:p>
            </p:txBody>
          </p:sp>
          <p:sp>
            <p:nvSpPr>
              <p:cNvPr id="135" name="Oval 134">
                <a:extLst>
                  <a:ext uri="{FF2B5EF4-FFF2-40B4-BE49-F238E27FC236}">
                    <a16:creationId xmlns:a16="http://schemas.microsoft.com/office/drawing/2014/main" id="{F8D3C665-7914-F4CE-E7C1-B1963A24FED2}"/>
                  </a:ext>
                </a:extLst>
              </p:cNvPr>
              <p:cNvSpPr/>
              <p:nvPr/>
            </p:nvSpPr>
            <p:spPr>
              <a:xfrm>
                <a:off x="6561598" y="2012579"/>
                <a:ext cx="269308" cy="183275"/>
              </a:xfrm>
              <a:prstGeom prst="ellipse">
                <a:avLst/>
              </a:prstGeom>
              <a:noFill/>
              <a:ln w="28575">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sp>
          <p:nvSpPr>
            <p:cNvPr id="141" name="TextBox 140">
              <a:extLst>
                <a:ext uri="{FF2B5EF4-FFF2-40B4-BE49-F238E27FC236}">
                  <a16:creationId xmlns:a16="http://schemas.microsoft.com/office/drawing/2014/main" id="{83F769C9-70E7-A6A3-5D49-7C56B6755887}"/>
                </a:ext>
              </a:extLst>
            </p:cNvPr>
            <p:cNvSpPr txBox="1"/>
            <p:nvPr/>
          </p:nvSpPr>
          <p:spPr>
            <a:xfrm>
              <a:off x="6950911" y="2504299"/>
              <a:ext cx="276999" cy="201946"/>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39" name="Group 38">
              <a:extLst>
                <a:ext uri="{FF2B5EF4-FFF2-40B4-BE49-F238E27FC236}">
                  <a16:creationId xmlns:a16="http://schemas.microsoft.com/office/drawing/2014/main" id="{23BFE29A-51E5-C99D-9598-414F9DB35D87}"/>
                </a:ext>
              </a:extLst>
            </p:cNvPr>
            <p:cNvGrpSpPr/>
            <p:nvPr/>
          </p:nvGrpSpPr>
          <p:grpSpPr>
            <a:xfrm>
              <a:off x="6944081" y="2738503"/>
              <a:ext cx="342483" cy="200701"/>
              <a:chOff x="6944081" y="2738503"/>
              <a:chExt cx="342483" cy="200701"/>
            </a:xfrm>
          </p:grpSpPr>
          <p:sp>
            <p:nvSpPr>
              <p:cNvPr id="147" name="TextBox 146">
                <a:extLst>
                  <a:ext uri="{FF2B5EF4-FFF2-40B4-BE49-F238E27FC236}">
                    <a16:creationId xmlns:a16="http://schemas.microsoft.com/office/drawing/2014/main" id="{3C0C957A-384F-ECAF-D573-60FBCF516D92}"/>
                  </a:ext>
                </a:extLst>
              </p:cNvPr>
              <p:cNvSpPr txBox="1"/>
              <p:nvPr/>
            </p:nvSpPr>
            <p:spPr>
              <a:xfrm>
                <a:off x="6944081" y="2738503"/>
                <a:ext cx="342483" cy="1924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067" b="0"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n</a:t>
                </a:r>
                <a:endPar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45" name="Oval 144">
                <a:extLst>
                  <a:ext uri="{FF2B5EF4-FFF2-40B4-BE49-F238E27FC236}">
                    <a16:creationId xmlns:a16="http://schemas.microsoft.com/office/drawing/2014/main" id="{AB0EC439-D040-A021-0921-008C0DD7BA55}"/>
                  </a:ext>
                </a:extLst>
              </p:cNvPr>
              <p:cNvSpPr/>
              <p:nvPr/>
            </p:nvSpPr>
            <p:spPr>
              <a:xfrm>
                <a:off x="6945566" y="2756324"/>
                <a:ext cx="256032" cy="182880"/>
              </a:xfrm>
              <a:prstGeom prst="ellipse">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sp>
          <p:nvSpPr>
            <p:cNvPr id="148" name="Rectangle: Rounded Corners 186">
              <a:extLst>
                <a:ext uri="{FF2B5EF4-FFF2-40B4-BE49-F238E27FC236}">
                  <a16:creationId xmlns:a16="http://schemas.microsoft.com/office/drawing/2014/main" id="{2968DDA2-A4CC-D499-7229-84C51347998E}"/>
                </a:ext>
              </a:extLst>
            </p:cNvPr>
            <p:cNvSpPr/>
            <p:nvPr/>
          </p:nvSpPr>
          <p:spPr>
            <a:xfrm>
              <a:off x="5721155" y="1975907"/>
              <a:ext cx="1537199" cy="247267"/>
            </a:xfrm>
            <a:prstGeom prst="roundRect">
              <a:avLst/>
            </a:prstGeom>
            <a:noFill/>
            <a:ln w="19050">
              <a:solidFill>
                <a:schemeClr val="bg1">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49" name="Rectangle: Rounded Corners 187">
              <a:extLst>
                <a:ext uri="{FF2B5EF4-FFF2-40B4-BE49-F238E27FC236}">
                  <a16:creationId xmlns:a16="http://schemas.microsoft.com/office/drawing/2014/main" id="{54AC4669-3BF2-7ACE-B71A-BFFEDADC4599}"/>
                </a:ext>
              </a:extLst>
            </p:cNvPr>
            <p:cNvSpPr/>
            <p:nvPr/>
          </p:nvSpPr>
          <p:spPr>
            <a:xfrm>
              <a:off x="5721142" y="2250825"/>
              <a:ext cx="1537199" cy="247267"/>
            </a:xfrm>
            <a:prstGeom prst="roundRect">
              <a:avLst/>
            </a:prstGeom>
            <a:noFill/>
            <a:ln w="19050">
              <a:solidFill>
                <a:schemeClr val="bg1">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50" name="Rectangle: Rounded Corners 188">
              <a:extLst>
                <a:ext uri="{FF2B5EF4-FFF2-40B4-BE49-F238E27FC236}">
                  <a16:creationId xmlns:a16="http://schemas.microsoft.com/office/drawing/2014/main" id="{1AA2F1C7-E009-F9A2-6F25-F56FF9AD85D8}"/>
                </a:ext>
              </a:extLst>
            </p:cNvPr>
            <p:cNvSpPr/>
            <p:nvPr/>
          </p:nvSpPr>
          <p:spPr>
            <a:xfrm>
              <a:off x="5721142" y="2729851"/>
              <a:ext cx="1537201" cy="247267"/>
            </a:xfrm>
            <a:prstGeom prst="roundRect">
              <a:avLst/>
            </a:prstGeom>
            <a:noFill/>
            <a:ln w="19050">
              <a:solidFill>
                <a:schemeClr val="bg1">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1" name="TextBox 10">
              <a:extLst>
                <a:ext uri="{FF2B5EF4-FFF2-40B4-BE49-F238E27FC236}">
                  <a16:creationId xmlns:a16="http://schemas.microsoft.com/office/drawing/2014/main" id="{F9D6C210-D3D9-2ED4-F0A6-09B14EFDA1E9}"/>
                </a:ext>
              </a:extLst>
            </p:cNvPr>
            <p:cNvSpPr txBox="1"/>
            <p:nvPr/>
          </p:nvSpPr>
          <p:spPr>
            <a:xfrm>
              <a:off x="5768374" y="2259054"/>
              <a:ext cx="294613"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2</a:t>
              </a:r>
            </a:p>
          </p:txBody>
        </p:sp>
        <p:sp>
          <p:nvSpPr>
            <p:cNvPr id="16" name="Oval 15">
              <a:extLst>
                <a:ext uri="{FF2B5EF4-FFF2-40B4-BE49-F238E27FC236}">
                  <a16:creationId xmlns:a16="http://schemas.microsoft.com/office/drawing/2014/main" id="{5757A11F-9D38-F47A-B242-DEDDE8355ACE}"/>
                </a:ext>
              </a:extLst>
            </p:cNvPr>
            <p:cNvSpPr/>
            <p:nvPr/>
          </p:nvSpPr>
          <p:spPr>
            <a:xfrm>
              <a:off x="5786404" y="2275049"/>
              <a:ext cx="231660" cy="183275"/>
            </a:xfrm>
            <a:prstGeom prst="ellipse">
              <a:avLst/>
            </a:prstGeom>
            <a:noFill/>
            <a:ln w="285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7" name="TextBox 16">
              <a:extLst>
                <a:ext uri="{FF2B5EF4-FFF2-40B4-BE49-F238E27FC236}">
                  <a16:creationId xmlns:a16="http://schemas.microsoft.com/office/drawing/2014/main" id="{CB30D87D-845F-0E01-B85A-B88F31912605}"/>
                </a:ext>
              </a:extLst>
            </p:cNvPr>
            <p:cNvSpPr txBox="1"/>
            <p:nvPr/>
          </p:nvSpPr>
          <p:spPr>
            <a:xfrm>
              <a:off x="5767797" y="2744762"/>
              <a:ext cx="294613"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a:t>
              </a:r>
              <a:r>
                <a:rPr kumimoji="0" lang="en-US" sz="1067" b="0" i="0" u="none" strike="noStrike" kern="1200" cap="none" spc="0" normalizeH="0" baseline="-25000" noProof="0" dirty="0" err="1">
                  <a:ln>
                    <a:noFill/>
                  </a:ln>
                  <a:solidFill>
                    <a:prstClr val="black"/>
                  </a:solidFill>
                  <a:effectLst/>
                  <a:uLnTx/>
                  <a:uFillTx/>
                  <a:latin typeface="Calibri" panose="020F0502020204030204" pitchFamily="34" charset="0"/>
                  <a:ea typeface="+mn-ea"/>
                  <a:cs typeface="Calibri" panose="020F0502020204030204" pitchFamily="34" charset="0"/>
                </a:rPr>
                <a:t>n</a:t>
              </a:r>
              <a:endPar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8" name="Oval 17">
              <a:extLst>
                <a:ext uri="{FF2B5EF4-FFF2-40B4-BE49-F238E27FC236}">
                  <a16:creationId xmlns:a16="http://schemas.microsoft.com/office/drawing/2014/main" id="{14E52F94-2A52-6A32-9008-8AAF74F9F15D}"/>
                </a:ext>
              </a:extLst>
            </p:cNvPr>
            <p:cNvSpPr/>
            <p:nvPr/>
          </p:nvSpPr>
          <p:spPr>
            <a:xfrm>
              <a:off x="5785827" y="2760757"/>
              <a:ext cx="231660" cy="183275"/>
            </a:xfrm>
            <a:prstGeom prst="ellipse">
              <a:avLst/>
            </a:prstGeom>
            <a:noFill/>
            <a:ln w="285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20" name="Group 19">
              <a:extLst>
                <a:ext uri="{FF2B5EF4-FFF2-40B4-BE49-F238E27FC236}">
                  <a16:creationId xmlns:a16="http://schemas.microsoft.com/office/drawing/2014/main" id="{378BBF9B-1447-9761-6D73-233459623099}"/>
                </a:ext>
              </a:extLst>
            </p:cNvPr>
            <p:cNvGrpSpPr/>
            <p:nvPr/>
          </p:nvGrpSpPr>
          <p:grpSpPr>
            <a:xfrm>
              <a:off x="6182712" y="2263643"/>
              <a:ext cx="276832" cy="199633"/>
              <a:chOff x="6181606" y="1992890"/>
              <a:chExt cx="276832" cy="199633"/>
            </a:xfrm>
          </p:grpSpPr>
          <p:sp>
            <p:nvSpPr>
              <p:cNvPr id="21" name="TextBox 20">
                <a:extLst>
                  <a:ext uri="{FF2B5EF4-FFF2-40B4-BE49-F238E27FC236}">
                    <a16:creationId xmlns:a16="http://schemas.microsoft.com/office/drawing/2014/main" id="{63544476-7213-FDE8-D788-FE46CF88AD76}"/>
                  </a:ext>
                </a:extLst>
              </p:cNvPr>
              <p:cNvSpPr txBox="1"/>
              <p:nvPr/>
            </p:nvSpPr>
            <p:spPr>
              <a:xfrm>
                <a:off x="6189453" y="1992890"/>
                <a:ext cx="26898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2</a:t>
                </a:r>
              </a:p>
            </p:txBody>
          </p:sp>
          <p:sp>
            <p:nvSpPr>
              <p:cNvPr id="22" name="Oval 21">
                <a:extLst>
                  <a:ext uri="{FF2B5EF4-FFF2-40B4-BE49-F238E27FC236}">
                    <a16:creationId xmlns:a16="http://schemas.microsoft.com/office/drawing/2014/main" id="{6C89942B-695A-6743-F31F-0B6B7808A59E}"/>
                  </a:ext>
                </a:extLst>
              </p:cNvPr>
              <p:cNvSpPr/>
              <p:nvPr/>
            </p:nvSpPr>
            <p:spPr>
              <a:xfrm>
                <a:off x="6181606" y="2009248"/>
                <a:ext cx="252949" cy="183275"/>
              </a:xfrm>
              <a:prstGeom prst="ellipse">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23" name="Group 22">
              <a:extLst>
                <a:ext uri="{FF2B5EF4-FFF2-40B4-BE49-F238E27FC236}">
                  <a16:creationId xmlns:a16="http://schemas.microsoft.com/office/drawing/2014/main" id="{6EEEE599-2F6E-1CBC-7CCC-6C3509ED9494}"/>
                </a:ext>
              </a:extLst>
            </p:cNvPr>
            <p:cNvGrpSpPr/>
            <p:nvPr/>
          </p:nvGrpSpPr>
          <p:grpSpPr>
            <a:xfrm>
              <a:off x="6189030" y="2749390"/>
              <a:ext cx="276832" cy="199633"/>
              <a:chOff x="6181606" y="1992890"/>
              <a:chExt cx="276832" cy="199633"/>
            </a:xfrm>
          </p:grpSpPr>
          <p:sp>
            <p:nvSpPr>
              <p:cNvPr id="24" name="TextBox 23">
                <a:extLst>
                  <a:ext uri="{FF2B5EF4-FFF2-40B4-BE49-F238E27FC236}">
                    <a16:creationId xmlns:a16="http://schemas.microsoft.com/office/drawing/2014/main" id="{3CBB0355-AA6B-DBB5-14EF-AEE1D0B6E7BF}"/>
                  </a:ext>
                </a:extLst>
              </p:cNvPr>
              <p:cNvSpPr txBox="1"/>
              <p:nvPr/>
            </p:nvSpPr>
            <p:spPr>
              <a:xfrm>
                <a:off x="6189453" y="1992890"/>
                <a:ext cx="26898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n</a:t>
                </a:r>
              </a:p>
            </p:txBody>
          </p:sp>
          <p:sp>
            <p:nvSpPr>
              <p:cNvPr id="25" name="Oval 24">
                <a:extLst>
                  <a:ext uri="{FF2B5EF4-FFF2-40B4-BE49-F238E27FC236}">
                    <a16:creationId xmlns:a16="http://schemas.microsoft.com/office/drawing/2014/main" id="{4E417EC0-9E8C-A9AD-9C63-6F987530EBCE}"/>
                  </a:ext>
                </a:extLst>
              </p:cNvPr>
              <p:cNvSpPr/>
              <p:nvPr/>
            </p:nvSpPr>
            <p:spPr>
              <a:xfrm>
                <a:off x="6181606" y="2009248"/>
                <a:ext cx="252949" cy="183275"/>
              </a:xfrm>
              <a:prstGeom prst="ellipse">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27" name="Group 26">
              <a:extLst>
                <a:ext uri="{FF2B5EF4-FFF2-40B4-BE49-F238E27FC236}">
                  <a16:creationId xmlns:a16="http://schemas.microsoft.com/office/drawing/2014/main" id="{BB19A32C-A229-000A-DD20-BEB652562608}"/>
                </a:ext>
              </a:extLst>
            </p:cNvPr>
            <p:cNvGrpSpPr/>
            <p:nvPr/>
          </p:nvGrpSpPr>
          <p:grpSpPr>
            <a:xfrm>
              <a:off x="6534024" y="2249652"/>
              <a:ext cx="355295" cy="214409"/>
              <a:chOff x="6526780" y="1981445"/>
              <a:chExt cx="355295" cy="214409"/>
            </a:xfrm>
          </p:grpSpPr>
          <p:sp>
            <p:nvSpPr>
              <p:cNvPr id="28" name="TextBox 27">
                <a:extLst>
                  <a:ext uri="{FF2B5EF4-FFF2-40B4-BE49-F238E27FC236}">
                    <a16:creationId xmlns:a16="http://schemas.microsoft.com/office/drawing/2014/main" id="{B8187AC5-DF04-756D-DCCE-38C7FB1C1F27}"/>
                  </a:ext>
                </a:extLst>
              </p:cNvPr>
              <p:cNvSpPr txBox="1"/>
              <p:nvPr/>
            </p:nvSpPr>
            <p:spPr>
              <a:xfrm>
                <a:off x="6526780" y="1981445"/>
                <a:ext cx="35529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2</a:t>
                </a:r>
              </a:p>
            </p:txBody>
          </p:sp>
          <p:sp>
            <p:nvSpPr>
              <p:cNvPr id="29" name="Oval 28">
                <a:extLst>
                  <a:ext uri="{FF2B5EF4-FFF2-40B4-BE49-F238E27FC236}">
                    <a16:creationId xmlns:a16="http://schemas.microsoft.com/office/drawing/2014/main" id="{FB30A76F-B378-2F0D-DAD0-28C16C226B8F}"/>
                  </a:ext>
                </a:extLst>
              </p:cNvPr>
              <p:cNvSpPr/>
              <p:nvPr/>
            </p:nvSpPr>
            <p:spPr>
              <a:xfrm>
                <a:off x="6561598" y="2012579"/>
                <a:ext cx="269308" cy="183275"/>
              </a:xfrm>
              <a:prstGeom prst="ellipse">
                <a:avLst/>
              </a:prstGeom>
              <a:noFill/>
              <a:ln w="28575">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30" name="Group 29">
              <a:extLst>
                <a:ext uri="{FF2B5EF4-FFF2-40B4-BE49-F238E27FC236}">
                  <a16:creationId xmlns:a16="http://schemas.microsoft.com/office/drawing/2014/main" id="{847FEAEF-AC66-658F-8022-297E12BC6982}"/>
                </a:ext>
              </a:extLst>
            </p:cNvPr>
            <p:cNvGrpSpPr/>
            <p:nvPr/>
          </p:nvGrpSpPr>
          <p:grpSpPr>
            <a:xfrm>
              <a:off x="6541819" y="2735845"/>
              <a:ext cx="355295" cy="214409"/>
              <a:chOff x="6526780" y="1981445"/>
              <a:chExt cx="355295" cy="214409"/>
            </a:xfrm>
          </p:grpSpPr>
          <p:sp>
            <p:nvSpPr>
              <p:cNvPr id="31" name="TextBox 30">
                <a:extLst>
                  <a:ext uri="{FF2B5EF4-FFF2-40B4-BE49-F238E27FC236}">
                    <a16:creationId xmlns:a16="http://schemas.microsoft.com/office/drawing/2014/main" id="{A53821C0-9E8B-CBB9-F6C1-98575AC57E06}"/>
                  </a:ext>
                </a:extLst>
              </p:cNvPr>
              <p:cNvSpPr txBox="1"/>
              <p:nvPr/>
            </p:nvSpPr>
            <p:spPr>
              <a:xfrm>
                <a:off x="6526780" y="1981445"/>
                <a:ext cx="355295" cy="1924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n</a:t>
                </a:r>
              </a:p>
            </p:txBody>
          </p:sp>
          <p:sp>
            <p:nvSpPr>
              <p:cNvPr id="32" name="Oval 31">
                <a:extLst>
                  <a:ext uri="{FF2B5EF4-FFF2-40B4-BE49-F238E27FC236}">
                    <a16:creationId xmlns:a16="http://schemas.microsoft.com/office/drawing/2014/main" id="{0343B45F-9B49-AC48-2ACB-BDE9967CDE89}"/>
                  </a:ext>
                </a:extLst>
              </p:cNvPr>
              <p:cNvSpPr/>
              <p:nvPr/>
            </p:nvSpPr>
            <p:spPr>
              <a:xfrm>
                <a:off x="6561598" y="2012579"/>
                <a:ext cx="269308" cy="183275"/>
              </a:xfrm>
              <a:prstGeom prst="ellipse">
                <a:avLst/>
              </a:prstGeom>
              <a:noFill/>
              <a:ln w="28575">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40" name="Group 39">
              <a:extLst>
                <a:ext uri="{FF2B5EF4-FFF2-40B4-BE49-F238E27FC236}">
                  <a16:creationId xmlns:a16="http://schemas.microsoft.com/office/drawing/2014/main" id="{B4BE1A61-FC27-D00A-A13F-A4C67A5BE1A8}"/>
                </a:ext>
              </a:extLst>
            </p:cNvPr>
            <p:cNvGrpSpPr/>
            <p:nvPr/>
          </p:nvGrpSpPr>
          <p:grpSpPr>
            <a:xfrm>
              <a:off x="6944080" y="2259532"/>
              <a:ext cx="342483" cy="200701"/>
              <a:chOff x="6944081" y="2738503"/>
              <a:chExt cx="342483" cy="200701"/>
            </a:xfrm>
          </p:grpSpPr>
          <p:sp>
            <p:nvSpPr>
              <p:cNvPr id="41" name="TextBox 40">
                <a:extLst>
                  <a:ext uri="{FF2B5EF4-FFF2-40B4-BE49-F238E27FC236}">
                    <a16:creationId xmlns:a16="http://schemas.microsoft.com/office/drawing/2014/main" id="{BAF82B54-153C-F08F-2983-5403E7E1C6CE}"/>
                  </a:ext>
                </a:extLst>
              </p:cNvPr>
              <p:cNvSpPr txBox="1"/>
              <p:nvPr/>
            </p:nvSpPr>
            <p:spPr>
              <a:xfrm>
                <a:off x="6944081" y="2738503"/>
                <a:ext cx="342483" cy="1924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2</a:t>
                </a:r>
              </a:p>
            </p:txBody>
          </p:sp>
          <p:sp>
            <p:nvSpPr>
              <p:cNvPr id="43" name="Oval 42">
                <a:extLst>
                  <a:ext uri="{FF2B5EF4-FFF2-40B4-BE49-F238E27FC236}">
                    <a16:creationId xmlns:a16="http://schemas.microsoft.com/office/drawing/2014/main" id="{990F2EF8-F175-48F6-4779-119FB9460970}"/>
                  </a:ext>
                </a:extLst>
              </p:cNvPr>
              <p:cNvSpPr/>
              <p:nvPr/>
            </p:nvSpPr>
            <p:spPr>
              <a:xfrm>
                <a:off x="6945566" y="2756324"/>
                <a:ext cx="256032" cy="182880"/>
              </a:xfrm>
              <a:prstGeom prst="ellipse">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46" name="Group 45">
              <a:extLst>
                <a:ext uri="{FF2B5EF4-FFF2-40B4-BE49-F238E27FC236}">
                  <a16:creationId xmlns:a16="http://schemas.microsoft.com/office/drawing/2014/main" id="{13036EEE-A9E5-C8AC-6A80-DAFCF3C34799}"/>
                </a:ext>
              </a:extLst>
            </p:cNvPr>
            <p:cNvGrpSpPr/>
            <p:nvPr/>
          </p:nvGrpSpPr>
          <p:grpSpPr>
            <a:xfrm>
              <a:off x="6944080" y="1989971"/>
              <a:ext cx="342483" cy="200701"/>
              <a:chOff x="6944081" y="2738503"/>
              <a:chExt cx="342483" cy="200701"/>
            </a:xfrm>
          </p:grpSpPr>
          <p:sp>
            <p:nvSpPr>
              <p:cNvPr id="54" name="TextBox 53">
                <a:extLst>
                  <a:ext uri="{FF2B5EF4-FFF2-40B4-BE49-F238E27FC236}">
                    <a16:creationId xmlns:a16="http://schemas.microsoft.com/office/drawing/2014/main" id="{7019DB16-388F-2047-F224-22467927757C}"/>
                  </a:ext>
                </a:extLst>
              </p:cNvPr>
              <p:cNvSpPr txBox="1"/>
              <p:nvPr/>
            </p:nvSpPr>
            <p:spPr>
              <a:xfrm>
                <a:off x="6944081" y="2738503"/>
                <a:ext cx="342483" cy="1924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a:t>
                </a:r>
                <a:r>
                  <a:rPr kumimoji="0" lang="en-US" sz="1067"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1</a:t>
                </a:r>
              </a:p>
            </p:txBody>
          </p:sp>
          <p:sp>
            <p:nvSpPr>
              <p:cNvPr id="55" name="Oval 54">
                <a:extLst>
                  <a:ext uri="{FF2B5EF4-FFF2-40B4-BE49-F238E27FC236}">
                    <a16:creationId xmlns:a16="http://schemas.microsoft.com/office/drawing/2014/main" id="{67443761-CE2E-BDA2-0618-AC96EEFD35D4}"/>
                  </a:ext>
                </a:extLst>
              </p:cNvPr>
              <p:cNvSpPr/>
              <p:nvPr/>
            </p:nvSpPr>
            <p:spPr>
              <a:xfrm>
                <a:off x="6945566" y="2756324"/>
                <a:ext cx="256032" cy="182880"/>
              </a:xfrm>
              <a:prstGeom prst="ellipse">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cxnSp>
        <p:nvCxnSpPr>
          <p:cNvPr id="58" name="Straight Connector 57">
            <a:extLst>
              <a:ext uri="{FF2B5EF4-FFF2-40B4-BE49-F238E27FC236}">
                <a16:creationId xmlns:a16="http://schemas.microsoft.com/office/drawing/2014/main" id="{41B9F492-AE2A-3D10-F432-0C3EEDE88BDD}"/>
              </a:ext>
            </a:extLst>
          </p:cNvPr>
          <p:cNvCxnSpPr>
            <a:cxnSpLocks/>
          </p:cNvCxnSpPr>
          <p:nvPr/>
        </p:nvCxnSpPr>
        <p:spPr>
          <a:xfrm>
            <a:off x="7476781" y="1642305"/>
            <a:ext cx="853440" cy="0"/>
          </a:xfrm>
          <a:prstGeom prst="line">
            <a:avLst/>
          </a:prstGeom>
          <a:ln w="2222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0C07843F-C128-523B-9283-FB0E7598FA40}"/>
              </a:ext>
            </a:extLst>
          </p:cNvPr>
          <p:cNvCxnSpPr>
            <a:cxnSpLocks/>
          </p:cNvCxnSpPr>
          <p:nvPr/>
        </p:nvCxnSpPr>
        <p:spPr>
          <a:xfrm>
            <a:off x="8316579" y="1639502"/>
            <a:ext cx="0" cy="985365"/>
          </a:xfrm>
          <a:prstGeom prst="line">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1E83340D-9905-9A54-E7AC-AD98766BD138}"/>
              </a:ext>
            </a:extLst>
          </p:cNvPr>
          <p:cNvGrpSpPr/>
          <p:nvPr/>
        </p:nvGrpSpPr>
        <p:grpSpPr>
          <a:xfrm>
            <a:off x="6762654" y="2799389"/>
            <a:ext cx="517213" cy="543297"/>
            <a:chOff x="7554686" y="4075075"/>
            <a:chExt cx="387910" cy="407473"/>
          </a:xfrm>
        </p:grpSpPr>
        <p:cxnSp>
          <p:nvCxnSpPr>
            <p:cNvPr id="64" name="Straight Connector 63">
              <a:extLst>
                <a:ext uri="{FF2B5EF4-FFF2-40B4-BE49-F238E27FC236}">
                  <a16:creationId xmlns:a16="http://schemas.microsoft.com/office/drawing/2014/main" id="{E6CA9FCF-EDDF-74CC-765E-061067840544}"/>
                </a:ext>
              </a:extLst>
            </p:cNvPr>
            <p:cNvCxnSpPr>
              <a:cxnSpLocks/>
              <a:endCxn id="148" idx="1"/>
            </p:cNvCxnSpPr>
            <p:nvPr/>
          </p:nvCxnSpPr>
          <p:spPr>
            <a:xfrm flipV="1">
              <a:off x="7606999" y="4075075"/>
              <a:ext cx="335597" cy="361067"/>
            </a:xfrm>
            <a:prstGeom prst="line">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0B984769-FE06-1A03-3BD6-376B4B9FAABC}"/>
                </a:ext>
              </a:extLst>
            </p:cNvPr>
            <p:cNvSpPr>
              <a:spLocks/>
            </p:cNvSpPr>
            <p:nvPr/>
          </p:nvSpPr>
          <p:spPr>
            <a:xfrm>
              <a:off x="7554686" y="4427684"/>
              <a:ext cx="54864" cy="54864"/>
            </a:xfrm>
            <a:prstGeom prst="ellipse">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69" name="Group 68">
            <a:extLst>
              <a:ext uri="{FF2B5EF4-FFF2-40B4-BE49-F238E27FC236}">
                <a16:creationId xmlns:a16="http://schemas.microsoft.com/office/drawing/2014/main" id="{CD8BF6B1-1DC0-0048-3DD2-44276D261A17}"/>
              </a:ext>
            </a:extLst>
          </p:cNvPr>
          <p:cNvGrpSpPr/>
          <p:nvPr/>
        </p:nvGrpSpPr>
        <p:grpSpPr>
          <a:xfrm>
            <a:off x="6713313" y="3165945"/>
            <a:ext cx="566536" cy="382864"/>
            <a:chOff x="7554686" y="4195400"/>
            <a:chExt cx="424902" cy="287148"/>
          </a:xfrm>
        </p:grpSpPr>
        <p:cxnSp>
          <p:nvCxnSpPr>
            <p:cNvPr id="70" name="Straight Connector 69">
              <a:extLst>
                <a:ext uri="{FF2B5EF4-FFF2-40B4-BE49-F238E27FC236}">
                  <a16:creationId xmlns:a16="http://schemas.microsoft.com/office/drawing/2014/main" id="{A263E253-055C-21A9-042C-A27058A708CC}"/>
                </a:ext>
              </a:extLst>
            </p:cNvPr>
            <p:cNvCxnSpPr>
              <a:cxnSpLocks/>
              <a:endCxn id="149" idx="1"/>
            </p:cNvCxnSpPr>
            <p:nvPr/>
          </p:nvCxnSpPr>
          <p:spPr>
            <a:xfrm flipV="1">
              <a:off x="7606999" y="4195400"/>
              <a:ext cx="372589" cy="240742"/>
            </a:xfrm>
            <a:prstGeom prst="line">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3F772B02-FCE3-E96D-81E2-1F8B76F38308}"/>
                </a:ext>
              </a:extLst>
            </p:cNvPr>
            <p:cNvSpPr>
              <a:spLocks/>
            </p:cNvSpPr>
            <p:nvPr/>
          </p:nvSpPr>
          <p:spPr>
            <a:xfrm>
              <a:off x="7554686" y="4427684"/>
              <a:ext cx="54864" cy="54864"/>
            </a:xfrm>
            <a:prstGeom prst="ellipse">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73" name="Group 72">
            <a:extLst>
              <a:ext uri="{FF2B5EF4-FFF2-40B4-BE49-F238E27FC236}">
                <a16:creationId xmlns:a16="http://schemas.microsoft.com/office/drawing/2014/main" id="{79090C02-269F-EC38-F5E4-DACE4C309AA1}"/>
              </a:ext>
            </a:extLst>
          </p:cNvPr>
          <p:cNvGrpSpPr/>
          <p:nvPr/>
        </p:nvGrpSpPr>
        <p:grpSpPr>
          <a:xfrm>
            <a:off x="6886601" y="3484543"/>
            <a:ext cx="393248" cy="320104"/>
            <a:chOff x="7554686" y="4427684"/>
            <a:chExt cx="294936" cy="240078"/>
          </a:xfrm>
        </p:grpSpPr>
        <p:cxnSp>
          <p:nvCxnSpPr>
            <p:cNvPr id="74" name="Straight Connector 73">
              <a:extLst>
                <a:ext uri="{FF2B5EF4-FFF2-40B4-BE49-F238E27FC236}">
                  <a16:creationId xmlns:a16="http://schemas.microsoft.com/office/drawing/2014/main" id="{42713097-2ED8-8890-44CD-F5C16E32ECDE}"/>
                </a:ext>
              </a:extLst>
            </p:cNvPr>
            <p:cNvCxnSpPr>
              <a:cxnSpLocks/>
              <a:endCxn id="150" idx="1"/>
            </p:cNvCxnSpPr>
            <p:nvPr/>
          </p:nvCxnSpPr>
          <p:spPr>
            <a:xfrm>
              <a:off x="7606999" y="4472204"/>
              <a:ext cx="242623" cy="195558"/>
            </a:xfrm>
            <a:prstGeom prst="line">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2244175F-7036-7A16-3471-408A7976F118}"/>
                </a:ext>
              </a:extLst>
            </p:cNvPr>
            <p:cNvSpPr>
              <a:spLocks/>
            </p:cNvSpPr>
            <p:nvPr/>
          </p:nvSpPr>
          <p:spPr>
            <a:xfrm>
              <a:off x="7554686" y="4427684"/>
              <a:ext cx="54864" cy="54864"/>
            </a:xfrm>
            <a:prstGeom prst="ellipse">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cxnSp>
        <p:nvCxnSpPr>
          <p:cNvPr id="79" name="直接连接符 28">
            <a:extLst>
              <a:ext uri="{FF2B5EF4-FFF2-40B4-BE49-F238E27FC236}">
                <a16:creationId xmlns:a16="http://schemas.microsoft.com/office/drawing/2014/main" id="{50BFD967-4169-5311-2E91-9D58D15303B8}"/>
              </a:ext>
            </a:extLst>
          </p:cNvPr>
          <p:cNvCxnSpPr>
            <a:cxnSpLocks/>
          </p:cNvCxnSpPr>
          <p:nvPr/>
        </p:nvCxnSpPr>
        <p:spPr>
          <a:xfrm>
            <a:off x="10766236" y="2830719"/>
            <a:ext cx="777801" cy="412124"/>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28">
            <a:extLst>
              <a:ext uri="{FF2B5EF4-FFF2-40B4-BE49-F238E27FC236}">
                <a16:creationId xmlns:a16="http://schemas.microsoft.com/office/drawing/2014/main" id="{D9AB2070-3BCB-3DCA-A2D5-6BE0F55C9C8A}"/>
              </a:ext>
            </a:extLst>
          </p:cNvPr>
          <p:cNvCxnSpPr>
            <a:cxnSpLocks/>
          </p:cNvCxnSpPr>
          <p:nvPr/>
        </p:nvCxnSpPr>
        <p:spPr>
          <a:xfrm>
            <a:off x="10754808" y="3197240"/>
            <a:ext cx="734917" cy="231761"/>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28">
            <a:extLst>
              <a:ext uri="{FF2B5EF4-FFF2-40B4-BE49-F238E27FC236}">
                <a16:creationId xmlns:a16="http://schemas.microsoft.com/office/drawing/2014/main" id="{2A52025A-D7EF-C63D-76F7-F28817FE0F23}"/>
              </a:ext>
            </a:extLst>
          </p:cNvPr>
          <p:cNvCxnSpPr>
            <a:cxnSpLocks/>
          </p:cNvCxnSpPr>
          <p:nvPr/>
        </p:nvCxnSpPr>
        <p:spPr>
          <a:xfrm flipV="1">
            <a:off x="10754808" y="3521120"/>
            <a:ext cx="975008" cy="282073"/>
          </a:xfrm>
          <a:prstGeom prst="line">
            <a:avLst/>
          </a:prstGeom>
          <a:ln w="22225">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8EBDE113-4EDA-C52A-FB9C-3C76D07786B1}"/>
              </a:ext>
            </a:extLst>
          </p:cNvPr>
          <p:cNvSpPr txBox="1"/>
          <p:nvPr/>
        </p:nvSpPr>
        <p:spPr>
          <a:xfrm>
            <a:off x="8910201" y="4450690"/>
            <a:ext cx="3243092" cy="9128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(2)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N</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  </a:t>
            </a:r>
            <a:r>
              <a:rPr kumimoji="0" lang="en-US" altLang="zh-CN" sz="1333" b="0" i="1"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f’ </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(V</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S, M</a:t>
            </a:r>
            <a:r>
              <a:rPr kumimoji="0" lang="en-US" altLang="zh-CN" sz="1333" b="0" i="0" u="none" strike="noStrike" kern="1200" cap="none" spc="0" normalizeH="0" baseline="-2500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 </a:t>
            </a:r>
            <a:r>
              <a:rPr kumimoji="0" lang="en-US" altLang="zh-CN" sz="1333" b="0" i="0" u="none" strike="noStrike" kern="1200" cap="none" spc="0" normalizeH="0" baseline="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H</a:t>
            </a:r>
            <a:r>
              <a:rPr kumimoji="0" lang="en-US" altLang="zh-CN" sz="1333" b="0" i="0" u="none" strike="noStrike" kern="1200" cap="none" spc="0" normalizeH="0" baseline="-25000" noProof="0" dirty="0" err="1">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t</a:t>
            </a:r>
            <a:r>
              <a:rPr kumimoji="0" lang="en-US" altLang="zh-CN" sz="1333" b="0" i="0" u="none" strike="noStrike" kern="12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ML model to estimate the counts of vireo nests and vireos in response to changes in V, S, M, and H</a:t>
            </a:r>
          </a:p>
        </p:txBody>
      </p:sp>
    </p:spTree>
    <p:extLst>
      <p:ext uri="{BB962C8B-B14F-4D97-AF65-F5344CB8AC3E}">
        <p14:creationId xmlns:p14="http://schemas.microsoft.com/office/powerpoint/2010/main" val="220855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6CD56-2E90-BAF0-992F-15392A23FE32}"/>
              </a:ext>
            </a:extLst>
          </p:cNvPr>
          <p:cNvSpPr>
            <a:spLocks noGrp="1"/>
          </p:cNvSpPr>
          <p:nvPr>
            <p:ph type="title"/>
          </p:nvPr>
        </p:nvSpPr>
        <p:spPr>
          <a:xfrm>
            <a:off x="1136869" y="626893"/>
            <a:ext cx="11176000" cy="498864"/>
          </a:xfrm>
        </p:spPr>
        <p:txBody>
          <a:bodyPr>
            <a:normAutofit fontScale="90000"/>
          </a:bodyPr>
          <a:lstStyle/>
          <a:p>
            <a:r>
              <a:rPr lang="en-US" sz="6700" b="1" dirty="0">
                <a:solidFill>
                  <a:schemeClr val="accent1">
                    <a:lumMod val="75000"/>
                  </a:schemeClr>
                </a:solidFill>
              </a:rPr>
              <a:t>FIRO</a:t>
            </a:r>
            <a:r>
              <a:rPr lang="en-US" b="1" dirty="0"/>
              <a:t> </a:t>
            </a:r>
            <a:r>
              <a:rPr lang="en-US" b="1" dirty="0">
                <a:solidFill>
                  <a:schemeClr val="accent1">
                    <a:lumMod val="75000"/>
                  </a:schemeClr>
                </a:solidFill>
              </a:rPr>
              <a:t>– Past, Present, and Future</a:t>
            </a:r>
            <a:br>
              <a:rPr lang="en-US" b="1" dirty="0"/>
            </a:br>
            <a:endParaRPr lang="en-US" dirty="0"/>
          </a:p>
        </p:txBody>
      </p:sp>
      <p:graphicFrame>
        <p:nvGraphicFramePr>
          <p:cNvPr id="15" name="Content Placeholder 2">
            <a:extLst>
              <a:ext uri="{FF2B5EF4-FFF2-40B4-BE49-F238E27FC236}">
                <a16:creationId xmlns:a16="http://schemas.microsoft.com/office/drawing/2014/main" id="{D49A592A-7C10-6034-FCCD-FE3387D04AD5}"/>
              </a:ext>
            </a:extLst>
          </p:cNvPr>
          <p:cNvGraphicFramePr>
            <a:graphicFrameLocks noGrp="1"/>
          </p:cNvGraphicFramePr>
          <p:nvPr>
            <p:ph idx="1"/>
            <p:extLst>
              <p:ext uri="{D42A27DB-BD31-4B8C-83A1-F6EECF244321}">
                <p14:modId xmlns:p14="http://schemas.microsoft.com/office/powerpoint/2010/main" val="66442258"/>
              </p:ext>
            </p:extLst>
          </p:nvPr>
        </p:nvGraphicFramePr>
        <p:xfrm>
          <a:off x="268013" y="1001110"/>
          <a:ext cx="6455980" cy="53677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0522A967-C99A-AA6D-4D1E-49EE970D53F3}"/>
              </a:ext>
            </a:extLst>
          </p:cNvPr>
          <p:cNvSpPr txBox="1"/>
          <p:nvPr/>
        </p:nvSpPr>
        <p:spPr>
          <a:xfrm>
            <a:off x="7300747" y="1408222"/>
            <a:ext cx="4435367" cy="467820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Key Implications for OCWD: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Greater operational efficiency and stormwater capture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More reliable, resilient local water supply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Stronger partnerships with USACE and regulatory agencies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Balanced outcomes for water supply and the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Innovation-driven trust, transparency, and adaptability</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5740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CE1F8-2C41-AE3E-C721-40AC5292A484}"/>
              </a:ext>
            </a:extLst>
          </p:cNvPr>
          <p:cNvSpPr>
            <a:spLocks noGrp="1"/>
          </p:cNvSpPr>
          <p:nvPr>
            <p:ph type="title"/>
          </p:nvPr>
        </p:nvSpPr>
        <p:spPr/>
        <p:txBody>
          <a:bodyPr/>
          <a:lstStyle/>
          <a:p>
            <a:endParaRPr lang="en-US"/>
          </a:p>
        </p:txBody>
      </p:sp>
      <p:pic>
        <p:nvPicPr>
          <p:cNvPr id="4" name="Picture 3" descr="A aerial view of a river and a city&#10;&#10;Description automatically generated">
            <a:extLst>
              <a:ext uri="{FF2B5EF4-FFF2-40B4-BE49-F238E27FC236}">
                <a16:creationId xmlns:a16="http://schemas.microsoft.com/office/drawing/2014/main" id="{8846AEE2-954F-DD23-0708-79CB2AA044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 y="0"/>
            <a:ext cx="12187066" cy="6858000"/>
          </a:xfrm>
          <a:prstGeom prst="rect">
            <a:avLst/>
          </a:prstGeom>
        </p:spPr>
      </p:pic>
      <p:sp>
        <p:nvSpPr>
          <p:cNvPr id="6" name="TextBox 5">
            <a:extLst>
              <a:ext uri="{FF2B5EF4-FFF2-40B4-BE49-F238E27FC236}">
                <a16:creationId xmlns:a16="http://schemas.microsoft.com/office/drawing/2014/main" id="{FC87FCCF-98AC-8864-D973-1B8E87A0FEAB}"/>
              </a:ext>
            </a:extLst>
          </p:cNvPr>
          <p:cNvSpPr txBox="1"/>
          <p:nvPr/>
        </p:nvSpPr>
        <p:spPr>
          <a:xfrm>
            <a:off x="-31400" y="1577975"/>
            <a:ext cx="6473255" cy="206210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ont" panose="00000700000000000000" pitchFamily="50" charset="0"/>
                <a:ea typeface="+mn-ea"/>
                <a:cs typeface="Arial" charset="0"/>
              </a:rPr>
              <a:t>Advancing Water Supply Solutions Through Environmental Innovation &amp; Technology</a:t>
            </a:r>
          </a:p>
        </p:txBody>
      </p:sp>
      <p:sp>
        <p:nvSpPr>
          <p:cNvPr id="8" name="TextBox 7">
            <a:extLst>
              <a:ext uri="{FF2B5EF4-FFF2-40B4-BE49-F238E27FC236}">
                <a16:creationId xmlns:a16="http://schemas.microsoft.com/office/drawing/2014/main" id="{56C5B665-C0CF-617D-41AC-C177AFF39CFE}"/>
              </a:ext>
            </a:extLst>
          </p:cNvPr>
          <p:cNvSpPr txBox="1"/>
          <p:nvPr/>
        </p:nvSpPr>
        <p:spPr>
          <a:xfrm>
            <a:off x="301853" y="5381738"/>
            <a:ext cx="6140002"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ont" panose="020B0604020202020204" charset="0"/>
                <a:ea typeface="+mn-ea"/>
                <a:cs typeface="Arial" charset="0"/>
              </a:rPr>
              <a:t>Lisa Haney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ont" panose="020B0604020202020204" charset="0"/>
                <a:ea typeface="+mn-ea"/>
                <a:cs typeface="Arial" charset="0"/>
              </a:rPr>
              <a:t>Executive Director of Planning and Natural Resources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Mont" panose="020B0604020202020204" charset="0"/>
              <a:ea typeface="+mn-ea"/>
              <a:cs typeface="Arial" charset="0"/>
            </a:endParaRPr>
          </a:p>
        </p:txBody>
      </p:sp>
    </p:spTree>
    <p:extLst>
      <p:ext uri="{BB962C8B-B14F-4D97-AF65-F5344CB8AC3E}">
        <p14:creationId xmlns:p14="http://schemas.microsoft.com/office/powerpoint/2010/main" val="2727333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CE9D8896-14FC-0B5F-28CD-341BF254A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9" y="0"/>
            <a:ext cx="12180722" cy="6858000"/>
          </a:xfrm>
          <a:prstGeom prst="rect">
            <a:avLst/>
          </a:prstGeom>
        </p:spPr>
      </p:pic>
    </p:spTree>
    <p:extLst>
      <p:ext uri="{BB962C8B-B14F-4D97-AF65-F5344CB8AC3E}">
        <p14:creationId xmlns:p14="http://schemas.microsoft.com/office/powerpoint/2010/main" val="295156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81885F-CA8A-4E11-93B3-E52F60EC8AB7}"/>
              </a:ext>
            </a:extLst>
          </p:cNvPr>
          <p:cNvSpPr>
            <a:spLocks noGrp="1"/>
          </p:cNvSpPr>
          <p:nvPr>
            <p:ph type="title" idx="4294967295"/>
          </p:nvPr>
        </p:nvSpPr>
        <p:spPr>
          <a:xfrm>
            <a:off x="122351" y="284081"/>
            <a:ext cx="11998865" cy="1131839"/>
          </a:xfrm>
        </p:spPr>
        <p:txBody>
          <a:bodyPr>
            <a:noAutofit/>
          </a:bodyPr>
          <a:lstStyle/>
          <a:p>
            <a:pPr algn="ctr"/>
            <a:r>
              <a:rPr lang="en-US" sz="4000" b="1" dirty="0">
                <a:latin typeface="Mont" panose="00000700000000000000" pitchFamily="50" charset="0"/>
                <a:cs typeface="Arial" charset="0"/>
              </a:rPr>
              <a:t>The Orange County</a:t>
            </a:r>
            <a:r>
              <a:rPr lang="en-US" sz="4000" dirty="0">
                <a:latin typeface="Mont" panose="00000700000000000000" pitchFamily="50" charset="0"/>
                <a:cs typeface="Arial" charset="0"/>
              </a:rPr>
              <a:t> </a:t>
            </a:r>
            <a:r>
              <a:rPr lang="en-US" sz="4000" b="1" dirty="0">
                <a:latin typeface="Mont" panose="00000700000000000000" pitchFamily="50" charset="0"/>
                <a:cs typeface="Arial" charset="0"/>
              </a:rPr>
              <a:t>groundwater basin lies at the base of the Santa Ana River Watershed</a:t>
            </a:r>
            <a:endParaRPr lang="en-US" sz="3600" dirty="0">
              <a:latin typeface="Mont Heavy DEMO" panose="020B0604020202020204"/>
            </a:endParaRPr>
          </a:p>
        </p:txBody>
      </p:sp>
      <p:pic>
        <p:nvPicPr>
          <p:cNvPr id="7" name="Picture 4" descr="C:\Users\DPinnick\Pictures\SAR_watershed_ppt (2).jpg">
            <a:extLst>
              <a:ext uri="{FF2B5EF4-FFF2-40B4-BE49-F238E27FC236}">
                <a16:creationId xmlns:a16="http://schemas.microsoft.com/office/drawing/2014/main" id="{0EFDFDD5-8B9F-4011-A043-B4B11BBF1D7B}"/>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526157" y="1821717"/>
            <a:ext cx="4909679" cy="379456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327D8376-B54B-4FE0-8EC5-AD29B4E5FB8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5974" y="1546695"/>
            <a:ext cx="5102657" cy="521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999080AC-3DA5-4583-BB91-CEA8B915AB25}"/>
              </a:ext>
            </a:extLst>
          </p:cNvPr>
          <p:cNvSpPr txBox="1"/>
          <p:nvPr/>
        </p:nvSpPr>
        <p:spPr>
          <a:xfrm>
            <a:off x="8857715" y="1980390"/>
            <a:ext cx="1402948" cy="461665"/>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2,650 mi</a:t>
            </a:r>
            <a:r>
              <a:rPr kumimoji="0" lang="en-US" sz="2400" b="0" i="0" u="none" strike="noStrike" kern="1200" cap="none" spc="0" normalizeH="0" baseline="30000" noProof="0" dirty="0">
                <a:ln>
                  <a:noFill/>
                </a:ln>
                <a:solidFill>
                  <a:prstClr val="black"/>
                </a:solidFill>
                <a:effectLst/>
                <a:uLnTx/>
                <a:uFillTx/>
                <a:latin typeface="Calibri" panose="020F0502020204030204"/>
                <a:ea typeface="+mn-ea"/>
                <a:cs typeface="+mn-cs"/>
              </a:rPr>
              <a:t>2</a:t>
            </a:r>
          </a:p>
        </p:txBody>
      </p:sp>
      <p:cxnSp>
        <p:nvCxnSpPr>
          <p:cNvPr id="10" name="Straight Connector 9">
            <a:extLst>
              <a:ext uri="{FF2B5EF4-FFF2-40B4-BE49-F238E27FC236}">
                <a16:creationId xmlns:a16="http://schemas.microsoft.com/office/drawing/2014/main" id="{D39171FF-1A2A-42A7-8761-A0411B0CDDFD}"/>
              </a:ext>
            </a:extLst>
          </p:cNvPr>
          <p:cNvCxnSpPr>
            <a:cxnSpLocks/>
          </p:cNvCxnSpPr>
          <p:nvPr/>
        </p:nvCxnSpPr>
        <p:spPr>
          <a:xfrm flipV="1">
            <a:off x="3346758" y="1821717"/>
            <a:ext cx="2112831" cy="41784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03EF2CF-E6EA-433F-8565-241CD059692D}"/>
              </a:ext>
            </a:extLst>
          </p:cNvPr>
          <p:cNvCxnSpPr>
            <a:cxnSpLocks/>
          </p:cNvCxnSpPr>
          <p:nvPr/>
        </p:nvCxnSpPr>
        <p:spPr>
          <a:xfrm flipV="1">
            <a:off x="3622530" y="5616280"/>
            <a:ext cx="6846463" cy="52570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111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9F96A-5B18-31AD-00C4-E6C4F40DCAE2}"/>
              </a:ext>
            </a:extLst>
          </p:cNvPr>
          <p:cNvSpPr>
            <a:spLocks noGrp="1"/>
          </p:cNvSpPr>
          <p:nvPr>
            <p:ph type="title" idx="4294967295"/>
          </p:nvPr>
        </p:nvSpPr>
        <p:spPr>
          <a:xfrm>
            <a:off x="438954" y="173999"/>
            <a:ext cx="11314091" cy="1325563"/>
          </a:xfrm>
        </p:spPr>
        <p:txBody>
          <a:bodyPr vert="horz" lIns="91440" tIns="45720" rIns="91440" bIns="45720" rtlCol="0" anchor="ctr">
            <a:noAutofit/>
          </a:bodyPr>
          <a:lstStyle/>
          <a:p>
            <a:pPr algn="ctr"/>
            <a:r>
              <a:rPr lang="en-US" sz="4000" dirty="0">
                <a:latin typeface="Mont" panose="00000700000000000000" pitchFamily="50" charset="0"/>
                <a:cs typeface="Arial" charset="0"/>
              </a:rPr>
              <a:t>Stormwater captured at Prado Dam replenishes the OC groundwater basin  </a:t>
            </a:r>
          </a:p>
        </p:txBody>
      </p:sp>
      <p:pic>
        <p:nvPicPr>
          <p:cNvPr id="4" name="Picture 3">
            <a:extLst>
              <a:ext uri="{FF2B5EF4-FFF2-40B4-BE49-F238E27FC236}">
                <a16:creationId xmlns:a16="http://schemas.microsoft.com/office/drawing/2014/main" id="{DCEA870A-8CD7-4888-8C3E-7EBEADDDDE19}"/>
              </a:ext>
            </a:extLst>
          </p:cNvPr>
          <p:cNvPicPr>
            <a:picLocks noChangeAspect="1"/>
          </p:cNvPicPr>
          <p:nvPr/>
        </p:nvPicPr>
        <p:blipFill>
          <a:blip r:embed="rId2"/>
          <a:stretch>
            <a:fillRect/>
          </a:stretch>
        </p:blipFill>
        <p:spPr>
          <a:xfrm>
            <a:off x="1582673" y="1400575"/>
            <a:ext cx="8892183" cy="5040128"/>
          </a:xfrm>
          <a:prstGeom prst="rect">
            <a:avLst/>
          </a:prstGeom>
          <a:effectLst>
            <a:softEdge rad="31750"/>
          </a:effectLst>
        </p:spPr>
      </p:pic>
      <p:sp>
        <p:nvSpPr>
          <p:cNvPr id="5" name="Arrow: Left 4">
            <a:extLst>
              <a:ext uri="{FF2B5EF4-FFF2-40B4-BE49-F238E27FC236}">
                <a16:creationId xmlns:a16="http://schemas.microsoft.com/office/drawing/2014/main" id="{7873EF6E-F499-78C4-2F09-5CC5F8F02F41}"/>
              </a:ext>
            </a:extLst>
          </p:cNvPr>
          <p:cNvSpPr/>
          <p:nvPr/>
        </p:nvSpPr>
        <p:spPr>
          <a:xfrm rot="20764844">
            <a:off x="7435003" y="2025327"/>
            <a:ext cx="2106506" cy="413173"/>
          </a:xfrm>
          <a:prstGeom prst="lef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58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omputer screen shot of a pyramid&#10;&#10;Description automatically generated">
            <a:extLst>
              <a:ext uri="{FF2B5EF4-FFF2-40B4-BE49-F238E27FC236}">
                <a16:creationId xmlns:a16="http://schemas.microsoft.com/office/drawing/2014/main" id="{FA5A2BCB-82FD-2484-7131-52154902BDD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9002"/>
          <a:stretch/>
        </p:blipFill>
        <p:spPr>
          <a:xfrm>
            <a:off x="0" y="1454400"/>
            <a:ext cx="12192000" cy="4946399"/>
          </a:xfrm>
        </p:spPr>
      </p:pic>
      <p:sp>
        <p:nvSpPr>
          <p:cNvPr id="6" name="Title 2">
            <a:extLst>
              <a:ext uri="{FF2B5EF4-FFF2-40B4-BE49-F238E27FC236}">
                <a16:creationId xmlns:a16="http://schemas.microsoft.com/office/drawing/2014/main" id="{3E0F7BA0-245B-9008-335F-09118EDF0309}"/>
              </a:ext>
            </a:extLst>
          </p:cNvPr>
          <p:cNvSpPr>
            <a:spLocks noGrp="1"/>
          </p:cNvSpPr>
          <p:nvPr>
            <p:ph type="title"/>
          </p:nvPr>
        </p:nvSpPr>
        <p:spPr>
          <a:xfrm>
            <a:off x="673947" y="128837"/>
            <a:ext cx="10668000" cy="1325563"/>
          </a:xfrm>
        </p:spPr>
        <p:txBody>
          <a:bodyPr>
            <a:normAutofit/>
          </a:bodyPr>
          <a:lstStyle/>
          <a:p>
            <a:pPr algn="l"/>
            <a:r>
              <a:rPr lang="en-US" sz="2800"/>
              <a:t>OCWD is working with the USACE to use Forecast Informed Reservoir Operations (FIRO) to increase stormwater capture</a:t>
            </a:r>
          </a:p>
        </p:txBody>
      </p:sp>
      <p:pic>
        <p:nvPicPr>
          <p:cNvPr id="3" name="Picture 2">
            <a:extLst>
              <a:ext uri="{FF2B5EF4-FFF2-40B4-BE49-F238E27FC236}">
                <a16:creationId xmlns:a16="http://schemas.microsoft.com/office/drawing/2014/main" id="{966BDE8B-1933-9BE3-091A-CEFAE5910F4F}"/>
              </a:ext>
            </a:extLst>
          </p:cNvPr>
          <p:cNvPicPr>
            <a:picLocks noChangeAspect="1"/>
          </p:cNvPicPr>
          <p:nvPr/>
        </p:nvPicPr>
        <p:blipFill>
          <a:blip r:embed="rId3"/>
          <a:stretch>
            <a:fillRect/>
          </a:stretch>
        </p:blipFill>
        <p:spPr>
          <a:xfrm>
            <a:off x="10671387" y="3331875"/>
            <a:ext cx="1483360" cy="1538299"/>
          </a:xfrm>
          <a:prstGeom prst="rect">
            <a:avLst/>
          </a:prstGeom>
        </p:spPr>
      </p:pic>
      <p:cxnSp>
        <p:nvCxnSpPr>
          <p:cNvPr id="4" name="Straight Connector 3">
            <a:extLst>
              <a:ext uri="{FF2B5EF4-FFF2-40B4-BE49-F238E27FC236}">
                <a16:creationId xmlns:a16="http://schemas.microsoft.com/office/drawing/2014/main" id="{A2497766-7630-7C00-C75A-24886C5C8934}"/>
              </a:ext>
            </a:extLst>
          </p:cNvPr>
          <p:cNvCxnSpPr>
            <a:cxnSpLocks/>
          </p:cNvCxnSpPr>
          <p:nvPr/>
        </p:nvCxnSpPr>
        <p:spPr>
          <a:xfrm>
            <a:off x="4958080" y="2264156"/>
            <a:ext cx="638386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2D73456-ACED-30ED-A68A-27DF0C54D4EB}"/>
              </a:ext>
            </a:extLst>
          </p:cNvPr>
          <p:cNvSpPr txBox="1"/>
          <p:nvPr/>
        </p:nvSpPr>
        <p:spPr>
          <a:xfrm>
            <a:off x="7465093" y="1946206"/>
            <a:ext cx="3797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panose="020B0604020202020204"/>
                <a:ea typeface="Calibri" panose="020F0502020204030204" pitchFamily="34" charset="0"/>
                <a:cs typeface="Calibri" panose="020F0502020204030204" pitchFamily="34" charset="0"/>
              </a:rPr>
              <a:t>Elevation of future spillway    563 ft</a:t>
            </a:r>
            <a:r>
              <a:rPr kumimoji="0" lang="en-US" sz="16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088593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3F59054-3394-4D87-8BD0-A28DCD47F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pic>
        <p:nvPicPr>
          <p:cNvPr id="9" name="Picture 8" descr="A bird perched on a branch&#10;&#10;Description automatically generated">
            <a:extLst>
              <a:ext uri="{FF2B5EF4-FFF2-40B4-BE49-F238E27FC236}">
                <a16:creationId xmlns:a16="http://schemas.microsoft.com/office/drawing/2014/main" id="{F96F7DB3-7D12-B259-ED08-1ED38546DBDF}"/>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381653" y="10"/>
            <a:ext cx="4810347" cy="6857990"/>
          </a:xfrm>
          <a:custGeom>
            <a:avLst/>
            <a:gdLst/>
            <a:ahLst/>
            <a:cxnLst/>
            <a:rect l="l" t="t" r="r" b="b"/>
            <a:pathLst>
              <a:path w="4817171" h="6858000">
                <a:moveTo>
                  <a:pt x="22751" y="0"/>
                </a:moveTo>
                <a:lnTo>
                  <a:pt x="4817171" y="0"/>
                </a:lnTo>
                <a:lnTo>
                  <a:pt x="4817171" y="6858000"/>
                </a:lnTo>
                <a:lnTo>
                  <a:pt x="0" y="6858000"/>
                </a:lnTo>
                <a:lnTo>
                  <a:pt x="6679" y="6845555"/>
                </a:lnTo>
                <a:cubicBezTo>
                  <a:pt x="496584" y="5886487"/>
                  <a:pt x="786702" y="4695963"/>
                  <a:pt x="786702" y="3406233"/>
                </a:cubicBezTo>
                <a:cubicBezTo>
                  <a:pt x="786702" y="2215714"/>
                  <a:pt x="539501" y="1109724"/>
                  <a:pt x="116147" y="192283"/>
                </a:cubicBezTo>
                <a:close/>
              </a:path>
            </a:pathLst>
          </a:custGeom>
        </p:spPr>
      </p:pic>
      <p:pic>
        <p:nvPicPr>
          <p:cNvPr id="6" name="Picture 4" descr="Bullrush E-4">
            <a:extLst>
              <a:ext uri="{FF2B5EF4-FFF2-40B4-BE49-F238E27FC236}">
                <a16:creationId xmlns:a16="http://schemas.microsoft.com/office/drawing/2014/main" id="{8373611A-CC85-F12E-2A95-E4298A6BF6B6}"/>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p:blipFill>
        <p:spPr bwMode="auto">
          <a:xfrm>
            <a:off x="313638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3158E508-27D5-637E-99BB-B75572000643}"/>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318942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useBgFill="1">
        <p:nvSpPr>
          <p:cNvPr id="16" name="Freeform: Shape 15">
            <a:extLst>
              <a:ext uri="{FF2B5EF4-FFF2-40B4-BE49-F238E27FC236}">
                <a16:creationId xmlns:a16="http://schemas.microsoft.com/office/drawing/2014/main" id="{2FE0ABA9-CAF1-4816-837D-5F28AAA08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8" name="Freeform: Shape 17">
            <a:extLst>
              <a:ext uri="{FF2B5EF4-FFF2-40B4-BE49-F238E27FC236}">
                <a16:creationId xmlns:a16="http://schemas.microsoft.com/office/drawing/2014/main" id="{BC8B9C14-70F0-4F42-85FF-0DD3D5A585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98DE6C44-43F8-4DE4-AB81-66853FFEA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0685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2409529B-9B56-4F10-BE4D-F934DB89E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ontent Placeholder 1">
            <a:extLst>
              <a:ext uri="{FF2B5EF4-FFF2-40B4-BE49-F238E27FC236}">
                <a16:creationId xmlns:a16="http://schemas.microsoft.com/office/drawing/2014/main" id="{D57D77AF-6568-34EE-03BD-AD7B510D8475}"/>
              </a:ext>
            </a:extLst>
          </p:cNvPr>
          <p:cNvSpPr>
            <a:spLocks noGrp="1"/>
          </p:cNvSpPr>
          <p:nvPr>
            <p:ph sz="half" idx="1"/>
          </p:nvPr>
        </p:nvSpPr>
        <p:spPr>
          <a:xfrm>
            <a:off x="128016" y="2487174"/>
            <a:ext cx="3667600" cy="4250510"/>
          </a:xfrm>
        </p:spPr>
        <p:txBody>
          <a:bodyPr vert="horz" lIns="91440" tIns="45720" rIns="91440" bIns="45720" rtlCol="0">
            <a:noAutofit/>
          </a:bodyPr>
          <a:lstStyle/>
          <a:p>
            <a:pPr marL="0" indent="0">
              <a:spcBef>
                <a:spcPts val="0"/>
              </a:spcBef>
              <a:spcAft>
                <a:spcPts val="1800"/>
              </a:spcAft>
              <a:buNone/>
            </a:pPr>
            <a:r>
              <a:rPr lang="en-US" b="1" dirty="0">
                <a:latin typeface="Century Gothic" panose="020B0502020202020204" pitchFamily="34" charset="0"/>
                <a:cs typeface="+mn-cs"/>
              </a:rPr>
              <a:t>Our mitigation efforts </a:t>
            </a:r>
            <a:r>
              <a:rPr lang="en-US" b="1" dirty="0">
                <a:solidFill>
                  <a:srgbClr val="00A1DA"/>
                </a:solidFill>
                <a:latin typeface="Century Gothic" panose="020B0502020202020204" pitchFamily="34" charset="0"/>
                <a:ea typeface="Calibri" panose="020F0502020204030204" pitchFamily="34" charset="0"/>
              </a:rPr>
              <a:t>brought back the endangered least Bell’s vireo</a:t>
            </a:r>
            <a:r>
              <a:rPr lang="en-US" b="1" dirty="0">
                <a:latin typeface="Century Gothic" panose="020B0502020202020204" pitchFamily="34" charset="0"/>
                <a:cs typeface="+mn-cs"/>
              </a:rPr>
              <a:t>, protect the endangered Santa Ana sucker fish, and clear invasive plants.</a:t>
            </a:r>
          </a:p>
          <a:p>
            <a:pPr marL="0" indent="0">
              <a:spcBef>
                <a:spcPts val="0"/>
              </a:spcBef>
              <a:spcAft>
                <a:spcPts val="1800"/>
              </a:spcAft>
              <a:buNone/>
            </a:pPr>
            <a:r>
              <a:rPr lang="en-US" b="1" dirty="0">
                <a:effectLst/>
                <a:latin typeface="Century Gothic" panose="020B0502020202020204" pitchFamily="34" charset="0"/>
                <a:cs typeface="+mn-cs"/>
              </a:rPr>
              <a:t>Ever seeking innovations in watershed management, ranging from </a:t>
            </a:r>
            <a:r>
              <a:rPr lang="en-US" b="1" dirty="0">
                <a:solidFill>
                  <a:srgbClr val="00A1DA"/>
                </a:solidFill>
                <a:latin typeface="Century Gothic" panose="020B0502020202020204" pitchFamily="34" charset="0"/>
                <a:ea typeface="Calibri" panose="020F0502020204030204" pitchFamily="34" charset="0"/>
              </a:rPr>
              <a:t>new methods for habitat monitoring </a:t>
            </a:r>
            <a:r>
              <a:rPr lang="en-US" b="1" dirty="0">
                <a:latin typeface="Century Gothic" panose="020B0502020202020204" pitchFamily="34" charset="0"/>
                <a:cs typeface="+mn-cs"/>
              </a:rPr>
              <a:t>to </a:t>
            </a:r>
            <a:r>
              <a:rPr lang="en-US" b="1" dirty="0">
                <a:solidFill>
                  <a:srgbClr val="00A1DA"/>
                </a:solidFill>
                <a:latin typeface="Century Gothic" panose="020B0502020202020204" pitchFamily="34" charset="0"/>
                <a:ea typeface="Calibri" panose="020F0502020204030204" pitchFamily="34" charset="0"/>
              </a:rPr>
              <a:t>improving stormwater capture</a:t>
            </a:r>
            <a:r>
              <a:rPr lang="en-US" b="1" dirty="0">
                <a:effectLst/>
                <a:latin typeface="Century Gothic" panose="020B0502020202020204" pitchFamily="34" charset="0"/>
                <a:cs typeface="+mn-cs"/>
              </a:rPr>
              <a:t>.</a:t>
            </a:r>
          </a:p>
        </p:txBody>
      </p:sp>
      <p:sp>
        <p:nvSpPr>
          <p:cNvPr id="10" name="Rectangle 9">
            <a:extLst>
              <a:ext uri="{FF2B5EF4-FFF2-40B4-BE49-F238E27FC236}">
                <a16:creationId xmlns:a16="http://schemas.microsoft.com/office/drawing/2014/main" id="{E6374AFF-213C-C474-75B1-E875668CDCCA}"/>
              </a:ext>
            </a:extLst>
          </p:cNvPr>
          <p:cNvSpPr/>
          <p:nvPr/>
        </p:nvSpPr>
        <p:spPr>
          <a:xfrm>
            <a:off x="-15898" y="850791"/>
            <a:ext cx="3321243" cy="137597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 name="Title 3">
            <a:extLst>
              <a:ext uri="{FF2B5EF4-FFF2-40B4-BE49-F238E27FC236}">
                <a16:creationId xmlns:a16="http://schemas.microsoft.com/office/drawing/2014/main" id="{55483CEA-BEC7-DF4F-2DCB-CCF86AD04B61}"/>
              </a:ext>
            </a:extLst>
          </p:cNvPr>
          <p:cNvSpPr>
            <a:spLocks noGrp="1"/>
          </p:cNvSpPr>
          <p:nvPr>
            <p:ph type="title"/>
          </p:nvPr>
        </p:nvSpPr>
        <p:spPr>
          <a:xfrm>
            <a:off x="72192" y="-54854"/>
            <a:ext cx="3723424" cy="2413655"/>
          </a:xfrm>
          <a:noFill/>
        </p:spPr>
        <p:txBody>
          <a:bodyPr vert="horz" lIns="91440" tIns="45720" rIns="91440" bIns="45720" rtlCol="0" anchor="ctr">
            <a:noAutofit/>
          </a:bodyPr>
          <a:lstStyle/>
          <a:p>
            <a:pPr algn="l"/>
            <a:r>
              <a:rPr lang="en-US" sz="3000" dirty="0"/>
              <a:t>Environmental Stewardship That Enables Water Supply and Quality</a:t>
            </a:r>
          </a:p>
        </p:txBody>
      </p:sp>
    </p:spTree>
    <p:extLst>
      <p:ext uri="{BB962C8B-B14F-4D97-AF65-F5344CB8AC3E}">
        <p14:creationId xmlns:p14="http://schemas.microsoft.com/office/powerpoint/2010/main" val="3929757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685800"/>
            <a:ext cx="12192000" cy="3103418"/>
          </a:xfrm>
          <a:custGeom>
            <a:avLst/>
            <a:gdLst/>
            <a:ahLst/>
            <a:cxnLst/>
            <a:rect l="l" t="t" r="r" b="b"/>
            <a:pathLst>
              <a:path w="18288000" h="4655127">
                <a:moveTo>
                  <a:pt x="0" y="0"/>
                </a:moveTo>
                <a:lnTo>
                  <a:pt x="18288000" y="0"/>
                </a:lnTo>
                <a:lnTo>
                  <a:pt x="18288000" y="4655127"/>
                </a:lnTo>
                <a:lnTo>
                  <a:pt x="0" y="46551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 name="Group 3"/>
          <p:cNvGrpSpPr/>
          <p:nvPr/>
        </p:nvGrpSpPr>
        <p:grpSpPr>
          <a:xfrm>
            <a:off x="781400" y="936498"/>
            <a:ext cx="10629201" cy="2769737"/>
            <a:chOff x="0" y="0"/>
            <a:chExt cx="21258403" cy="5539474"/>
          </a:xfrm>
        </p:grpSpPr>
        <p:grpSp>
          <p:nvGrpSpPr>
            <p:cNvPr id="4" name="Group 4"/>
            <p:cNvGrpSpPr/>
            <p:nvPr/>
          </p:nvGrpSpPr>
          <p:grpSpPr>
            <a:xfrm>
              <a:off x="0" y="55368"/>
              <a:ext cx="5484106" cy="5484106"/>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FEFF"/>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6"/>
              <p:cNvSpPr txBox="1"/>
              <p:nvPr/>
            </p:nvSpPr>
            <p:spPr>
              <a:xfrm>
                <a:off x="76200" y="95250"/>
                <a:ext cx="660400" cy="641350"/>
              </a:xfrm>
              <a:prstGeom prst="rect">
                <a:avLst/>
              </a:prstGeom>
            </p:spPr>
            <p:txBody>
              <a:bodyPr lIns="34999" tIns="34999" rIns="34999" bIns="34999" rtlCol="0" anchor="ctr"/>
              <a:lstStyle/>
              <a:p>
                <a:pPr marL="0" marR="0" lvl="0" indent="0" algn="ctr" defTabSz="914400" rtl="0" eaLnBrk="1" fontAlgn="auto" latinLnBrk="0" hangingPunct="1">
                  <a:lnSpc>
                    <a:spcPct val="159083"/>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Calibri"/>
                </a:endParaRPr>
              </a:p>
            </p:txBody>
          </p:sp>
        </p:grpSp>
        <p:grpSp>
          <p:nvGrpSpPr>
            <p:cNvPr id="9" name="Group 9"/>
            <p:cNvGrpSpPr/>
            <p:nvPr/>
          </p:nvGrpSpPr>
          <p:grpSpPr>
            <a:xfrm>
              <a:off x="7889890" y="55368"/>
              <a:ext cx="5484106" cy="5484106"/>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FEFF"/>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11"/>
              <p:cNvSpPr txBox="1"/>
              <p:nvPr/>
            </p:nvSpPr>
            <p:spPr>
              <a:xfrm>
                <a:off x="76200" y="95250"/>
                <a:ext cx="660400" cy="641350"/>
              </a:xfrm>
              <a:prstGeom prst="rect">
                <a:avLst/>
              </a:prstGeom>
            </p:spPr>
            <p:txBody>
              <a:bodyPr lIns="34999" tIns="34999" rIns="34999" bIns="34999" rtlCol="0" anchor="ctr"/>
              <a:lstStyle/>
              <a:p>
                <a:pPr marL="0" marR="0" lvl="0" indent="0" algn="ctr" defTabSz="914400" rtl="0" eaLnBrk="1" fontAlgn="auto" latinLnBrk="0" hangingPunct="1">
                  <a:lnSpc>
                    <a:spcPct val="159083"/>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Calibri"/>
                </a:endParaRPr>
              </a:p>
            </p:txBody>
          </p:sp>
        </p:grpSp>
        <p:grpSp>
          <p:nvGrpSpPr>
            <p:cNvPr id="12" name="Group 12"/>
            <p:cNvGrpSpPr/>
            <p:nvPr/>
          </p:nvGrpSpPr>
          <p:grpSpPr>
            <a:xfrm>
              <a:off x="8053854" y="227700"/>
              <a:ext cx="5139463" cy="5139443"/>
              <a:chOff x="2" y="0"/>
              <a:chExt cx="6350000" cy="6349975"/>
            </a:xfrm>
          </p:grpSpPr>
          <p:sp>
            <p:nvSpPr>
              <p:cNvPr id="13" name="Freeform 13"/>
              <p:cNvSpPr/>
              <p:nvPr/>
            </p:nvSpPr>
            <p:spPr>
              <a:xfrm>
                <a:off x="2"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5"/>
                <a:stretch>
                  <a:fillRect l="-25046" r="-25046"/>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 name="Group 14"/>
            <p:cNvGrpSpPr/>
            <p:nvPr/>
          </p:nvGrpSpPr>
          <p:grpSpPr>
            <a:xfrm>
              <a:off x="15774297" y="0"/>
              <a:ext cx="5484106" cy="5484106"/>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FEFF"/>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6"/>
              <p:cNvSpPr txBox="1"/>
              <p:nvPr/>
            </p:nvSpPr>
            <p:spPr>
              <a:xfrm>
                <a:off x="76200" y="95250"/>
                <a:ext cx="660400" cy="641350"/>
              </a:xfrm>
              <a:prstGeom prst="rect">
                <a:avLst/>
              </a:prstGeom>
            </p:spPr>
            <p:txBody>
              <a:bodyPr lIns="34999" tIns="34999" rIns="34999" bIns="34999" rtlCol="0" anchor="ctr"/>
              <a:lstStyle/>
              <a:p>
                <a:pPr marL="0" marR="0" lvl="0" indent="0" algn="ctr" defTabSz="914400" rtl="0" eaLnBrk="1" fontAlgn="auto" latinLnBrk="0" hangingPunct="1">
                  <a:lnSpc>
                    <a:spcPct val="159083"/>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Calibri"/>
                </a:endParaRPr>
              </a:p>
            </p:txBody>
          </p:sp>
        </p:grpSp>
        <p:grpSp>
          <p:nvGrpSpPr>
            <p:cNvPr id="17" name="Group 17"/>
            <p:cNvGrpSpPr/>
            <p:nvPr/>
          </p:nvGrpSpPr>
          <p:grpSpPr>
            <a:xfrm>
              <a:off x="15938260" y="172332"/>
              <a:ext cx="5139463" cy="5139443"/>
              <a:chOff x="0" y="0"/>
              <a:chExt cx="6350000" cy="6349975"/>
            </a:xfrm>
          </p:grpSpPr>
          <p:sp>
            <p:nvSpPr>
              <p:cNvPr id="18" name="Freeform 18"/>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6"/>
                <a:stretch>
                  <a:fillRect l="-25046" r="-25046"/>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19" name="TextBox 19"/>
          <p:cNvSpPr txBox="1"/>
          <p:nvPr/>
        </p:nvSpPr>
        <p:spPr>
          <a:xfrm>
            <a:off x="3439367" y="-191490"/>
            <a:ext cx="5147837" cy="971292"/>
          </a:xfrm>
          <a:prstGeom prst="rect">
            <a:avLst/>
          </a:prstGeom>
        </p:spPr>
        <p:txBody>
          <a:bodyPr wrap="square" lIns="0" tIns="0" rIns="0" bIns="0" rtlCol="0" anchor="t">
            <a:spAutoFit/>
          </a:bodyPr>
          <a:lstStyle/>
          <a:p>
            <a:pPr marL="0" marR="0" lvl="0" indent="0" algn="ctr" defTabSz="914400" rtl="0" eaLnBrk="1" fontAlgn="auto" latinLnBrk="0" hangingPunct="1">
              <a:lnSpc>
                <a:spcPct val="201149"/>
              </a:lnSpc>
              <a:spcBef>
                <a:spcPts val="0"/>
              </a:spcBef>
              <a:spcAft>
                <a:spcPts val="0"/>
              </a:spcAft>
              <a:buClrTx/>
              <a:buSzTx/>
              <a:buFontTx/>
              <a:buNone/>
              <a:tabLst/>
              <a:defRPr/>
            </a:pPr>
            <a:r>
              <a:rPr kumimoji="0" lang="en-US" sz="3667" b="0" i="0" u="none" strike="noStrike" kern="1200" cap="none" spc="0" normalizeH="0" baseline="0" noProof="0" dirty="0">
                <a:ln>
                  <a:noFill/>
                </a:ln>
                <a:solidFill>
                  <a:srgbClr val="56AAF0"/>
                </a:solidFill>
                <a:effectLst/>
                <a:uLnTx/>
                <a:uFillTx/>
                <a:latin typeface="Dynamo Medium"/>
                <a:ea typeface="+mn-ea"/>
                <a:cs typeface="+mn-cs"/>
              </a:rPr>
              <a:t>Digital Twin Project</a:t>
            </a:r>
            <a:endParaRPr kumimoji="0" lang="en-US" sz="3667"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Box 20"/>
          <p:cNvSpPr txBox="1"/>
          <p:nvPr/>
        </p:nvSpPr>
        <p:spPr>
          <a:xfrm>
            <a:off x="4261364" y="3618261"/>
            <a:ext cx="3667903" cy="661656"/>
          </a:xfrm>
          <a:prstGeom prst="rect">
            <a:avLst/>
          </a:prstGeom>
        </p:spPr>
        <p:txBody>
          <a:bodyPr lIns="0" tIns="0" rIns="0" bIns="0" rtlCol="0" anchor="t">
            <a:spAutoFit/>
          </a:bodyPr>
          <a:lstStyle/>
          <a:p>
            <a:pPr marL="0" marR="0" lvl="0" indent="0" algn="ctr" defTabSz="914400" rtl="0" eaLnBrk="1" fontAlgn="auto" latinLnBrk="0" hangingPunct="1">
              <a:lnSpc>
                <a:spcPct val="203865"/>
              </a:lnSpc>
              <a:spcBef>
                <a:spcPts val="0"/>
              </a:spcBef>
              <a:spcAft>
                <a:spcPts val="0"/>
              </a:spcAft>
              <a:buClrTx/>
              <a:buSzTx/>
              <a:buFontTx/>
              <a:buNone/>
              <a:tabLst/>
              <a:defRPr/>
            </a:pPr>
            <a:r>
              <a:rPr kumimoji="0" lang="en-US" sz="2466" b="0" i="0" u="none" strike="noStrike" kern="1200" cap="none" spc="9" normalizeH="0" baseline="0" noProof="0" dirty="0">
                <a:ln>
                  <a:noFill/>
                </a:ln>
                <a:solidFill>
                  <a:srgbClr val="3275C5"/>
                </a:solidFill>
                <a:effectLst/>
                <a:uLnTx/>
                <a:uFillTx/>
                <a:latin typeface="Source Sans Pro Bold"/>
                <a:ea typeface="+mn-ea"/>
                <a:cs typeface="+mn-cs"/>
              </a:rPr>
              <a:t>Informed Decision Making</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1"/>
          <p:cNvSpPr txBox="1"/>
          <p:nvPr/>
        </p:nvSpPr>
        <p:spPr>
          <a:xfrm>
            <a:off x="3996800" y="4434422"/>
            <a:ext cx="4490500" cy="2334550"/>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Better Understand Factors Affecting  Habitat Loss/Growth</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Historical Trend &amp; Predictive Analysis</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Improve Dam Operations to Protect Habitat</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204510"/>
              </a:lnSpc>
              <a:spcBef>
                <a:spcPts val="0"/>
              </a:spcBef>
              <a:spcAft>
                <a:spcPts val="0"/>
              </a:spcAft>
              <a:buClrTx/>
              <a:buSzTx/>
              <a:buFontTx/>
              <a:buNone/>
              <a:tabLst/>
              <a:defRPr/>
            </a:pP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p:txBody>
      </p:sp>
      <p:sp>
        <p:nvSpPr>
          <p:cNvPr id="22" name="TextBox 22"/>
          <p:cNvSpPr txBox="1"/>
          <p:nvPr/>
        </p:nvSpPr>
        <p:spPr>
          <a:xfrm>
            <a:off x="181142" y="3612223"/>
            <a:ext cx="3700467" cy="661656"/>
          </a:xfrm>
          <a:prstGeom prst="rect">
            <a:avLst/>
          </a:prstGeom>
        </p:spPr>
        <p:txBody>
          <a:bodyPr lIns="0" tIns="0" rIns="0" bIns="0" rtlCol="0" anchor="t">
            <a:spAutoFit/>
          </a:bodyPr>
          <a:lstStyle/>
          <a:p>
            <a:pPr marL="0" marR="0" lvl="0" indent="0" algn="ctr" defTabSz="914400" rtl="0" eaLnBrk="1" fontAlgn="auto" latinLnBrk="0" hangingPunct="1">
              <a:lnSpc>
                <a:spcPct val="203865"/>
              </a:lnSpc>
              <a:spcBef>
                <a:spcPts val="0"/>
              </a:spcBef>
              <a:spcAft>
                <a:spcPts val="0"/>
              </a:spcAft>
              <a:buClrTx/>
              <a:buSzTx/>
              <a:buFontTx/>
              <a:buNone/>
              <a:tabLst/>
              <a:defRPr/>
            </a:pPr>
            <a:r>
              <a:rPr kumimoji="0" lang="en-US" sz="2466" b="0" i="0" u="none" strike="noStrike" kern="1200" cap="none" spc="9" normalizeH="0" baseline="0" noProof="0" dirty="0">
                <a:ln>
                  <a:noFill/>
                </a:ln>
                <a:solidFill>
                  <a:srgbClr val="3275C5"/>
                </a:solidFill>
                <a:effectLst/>
                <a:uLnTx/>
                <a:uFillTx/>
                <a:latin typeface="Source Sans Pro Bold"/>
                <a:ea typeface="+mn-ea"/>
                <a:cs typeface="+mn-cs"/>
              </a:rPr>
              <a:t>Regulatory Requirement</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3"/>
          <p:cNvSpPr txBox="1"/>
          <p:nvPr/>
        </p:nvSpPr>
        <p:spPr>
          <a:xfrm>
            <a:off x="181142" y="4385696"/>
            <a:ext cx="3817063" cy="22562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Monitoring Program for FWS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Replace Stacked Cube</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Reach Agreement by 9/1/2024</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Communicate Past Data</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Minor Deviation Biological Opinion Draft Permit Requirements</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p:txBody>
      </p:sp>
      <p:sp>
        <p:nvSpPr>
          <p:cNvPr id="24" name="TextBox 24"/>
          <p:cNvSpPr txBox="1"/>
          <p:nvPr/>
        </p:nvSpPr>
        <p:spPr>
          <a:xfrm>
            <a:off x="8485895" y="3609465"/>
            <a:ext cx="3409415" cy="661656"/>
          </a:xfrm>
          <a:prstGeom prst="rect">
            <a:avLst/>
          </a:prstGeom>
        </p:spPr>
        <p:txBody>
          <a:bodyPr lIns="0" tIns="0" rIns="0" bIns="0" rtlCol="0" anchor="t">
            <a:spAutoFit/>
          </a:bodyPr>
          <a:lstStyle/>
          <a:p>
            <a:pPr marL="0" marR="0" lvl="0" indent="0" algn="ctr" defTabSz="914400" rtl="0" eaLnBrk="1" fontAlgn="auto" latinLnBrk="0" hangingPunct="1">
              <a:lnSpc>
                <a:spcPct val="203865"/>
              </a:lnSpc>
              <a:spcBef>
                <a:spcPts val="0"/>
              </a:spcBef>
              <a:spcAft>
                <a:spcPts val="0"/>
              </a:spcAft>
              <a:buClrTx/>
              <a:buSzTx/>
              <a:buFontTx/>
              <a:buNone/>
              <a:tabLst/>
              <a:defRPr/>
            </a:pPr>
            <a:r>
              <a:rPr kumimoji="0" lang="en-US" sz="2466" b="0" i="0" u="none" strike="noStrike" kern="1200" cap="none" spc="9" normalizeH="0" baseline="0" noProof="0" dirty="0">
                <a:ln>
                  <a:noFill/>
                </a:ln>
                <a:solidFill>
                  <a:srgbClr val="3275C5"/>
                </a:solidFill>
                <a:effectLst/>
                <a:uLnTx/>
                <a:uFillTx/>
                <a:latin typeface="Source Sans Pro Bold"/>
                <a:ea typeface="+mn-ea"/>
                <a:cs typeface="+mn-cs"/>
              </a:rPr>
              <a:t>Visualize &amp; Automate</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extBox 25"/>
          <p:cNvSpPr txBox="1"/>
          <p:nvPr/>
        </p:nvSpPr>
        <p:spPr>
          <a:xfrm>
            <a:off x="8485895" y="4282204"/>
            <a:ext cx="3409415" cy="2563907"/>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Real-Time Information</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Connect Scattered Data</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Dashboards and Meaningful Visual Reports</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Automate Data Collection</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a:p>
            <a:pPr marL="0" marR="0" lvl="0" indent="0" algn="ctr" defTabSz="914400" rtl="0" eaLnBrk="1" fontAlgn="auto" latinLnBrk="0" hangingPunct="1">
              <a:lnSpc>
                <a:spcPct val="100000"/>
              </a:lnSpc>
              <a:spcBef>
                <a:spcPts val="400"/>
              </a:spcBef>
              <a:spcAft>
                <a:spcPts val="400"/>
              </a:spcAft>
              <a:buClrTx/>
              <a:buSzTx/>
              <a:buFontTx/>
              <a:buNone/>
              <a:tabLst/>
              <a:defRPr/>
            </a:pPr>
            <a:r>
              <a:rPr kumimoji="0" lang="en-US" sz="1999" b="0" i="0" u="none" strike="noStrike" kern="1200" cap="none" spc="7" normalizeH="0" baseline="0" noProof="0" dirty="0">
                <a:ln>
                  <a:noFill/>
                </a:ln>
                <a:solidFill>
                  <a:srgbClr val="3275C5"/>
                </a:solidFill>
                <a:effectLst/>
                <a:uLnTx/>
                <a:uFillTx/>
                <a:latin typeface="Source Sans Pro"/>
                <a:ea typeface="+mn-ea"/>
                <a:cs typeface="+mn-cs"/>
              </a:rPr>
              <a:t>Evaluate AI/Automation for Other Applications</a:t>
            </a:r>
            <a:endParaRPr kumimoji="0" lang="en-US" sz="1999" b="0" i="0" u="none" strike="noStrike" kern="1200" cap="none" spc="7" normalizeH="0" baseline="0" noProof="0" dirty="0">
              <a:ln>
                <a:noFill/>
              </a:ln>
              <a:solidFill>
                <a:srgbClr val="3275C5"/>
              </a:solidFill>
              <a:effectLst/>
              <a:uLnTx/>
              <a:uFillTx/>
              <a:latin typeface="Source Sans Pro"/>
              <a:ea typeface="Source Sans Pro"/>
              <a:cs typeface="+mn-cs"/>
            </a:endParaRPr>
          </a:p>
        </p:txBody>
      </p:sp>
      <p:sp>
        <p:nvSpPr>
          <p:cNvPr id="26" name="Freeform 4">
            <a:extLst>
              <a:ext uri="{FF2B5EF4-FFF2-40B4-BE49-F238E27FC236}">
                <a16:creationId xmlns:a16="http://schemas.microsoft.com/office/drawing/2014/main" id="{FDD5448A-2556-E587-81F7-F21EFC650252}"/>
              </a:ext>
            </a:extLst>
          </p:cNvPr>
          <p:cNvSpPr/>
          <p:nvPr/>
        </p:nvSpPr>
        <p:spPr>
          <a:xfrm>
            <a:off x="866855" y="1047558"/>
            <a:ext cx="2572512" cy="2572512"/>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7"/>
            <a:stretch>
              <a:fillRect l="-24919" r="-441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13695" y="4744165"/>
            <a:ext cx="3908705" cy="2743200"/>
          </a:xfrm>
          <a:custGeom>
            <a:avLst/>
            <a:gdLst/>
            <a:ahLst/>
            <a:cxnLst/>
            <a:rect l="l" t="t" r="r" b="b"/>
            <a:pathLst>
              <a:path w="5863057" h="4114800">
                <a:moveTo>
                  <a:pt x="0" y="0"/>
                </a:moveTo>
                <a:lnTo>
                  <a:pt x="5863057" y="0"/>
                </a:lnTo>
                <a:lnTo>
                  <a:pt x="586305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3"/>
          <p:cNvSpPr txBox="1"/>
          <p:nvPr/>
        </p:nvSpPr>
        <p:spPr>
          <a:xfrm>
            <a:off x="3365189" y="-277940"/>
            <a:ext cx="5147837" cy="1165384"/>
          </a:xfrm>
          <a:prstGeom prst="rect">
            <a:avLst/>
          </a:prstGeom>
        </p:spPr>
        <p:txBody>
          <a:bodyPr lIns="0" tIns="0" rIns="0" bIns="0" rtlCol="0" anchor="t">
            <a:spAutoFit/>
          </a:bodyPr>
          <a:lstStyle/>
          <a:p>
            <a:pPr marL="0" marR="0" lvl="0" indent="0" algn="ctr" defTabSz="914400" rtl="0" eaLnBrk="1" fontAlgn="auto" latinLnBrk="0" hangingPunct="1">
              <a:lnSpc>
                <a:spcPct val="201149"/>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56AAF0"/>
                </a:solidFill>
                <a:effectLst/>
                <a:uLnTx/>
                <a:uFillTx/>
                <a:latin typeface="Dynamo Medium"/>
                <a:ea typeface="+mn-ea"/>
                <a:cs typeface="+mn-cs"/>
              </a:rPr>
              <a:t>ROADMAP</a:t>
            </a:r>
            <a:endPar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Freeform 4"/>
          <p:cNvSpPr/>
          <p:nvPr/>
        </p:nvSpPr>
        <p:spPr>
          <a:xfrm flipH="1" flipV="1">
            <a:off x="8577886" y="-651126"/>
            <a:ext cx="3908705" cy="2743200"/>
          </a:xfrm>
          <a:custGeom>
            <a:avLst/>
            <a:gdLst/>
            <a:ahLst/>
            <a:cxnLst/>
            <a:rect l="l" t="t" r="r" b="b"/>
            <a:pathLst>
              <a:path w="5863057" h="4114800">
                <a:moveTo>
                  <a:pt x="5863057" y="4114800"/>
                </a:moveTo>
                <a:lnTo>
                  <a:pt x="0" y="4114800"/>
                </a:lnTo>
                <a:lnTo>
                  <a:pt x="0" y="0"/>
                </a:lnTo>
                <a:lnTo>
                  <a:pt x="5863057" y="0"/>
                </a:lnTo>
                <a:lnTo>
                  <a:pt x="5863057"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5"/>
          <p:cNvSpPr/>
          <p:nvPr/>
        </p:nvSpPr>
        <p:spPr>
          <a:xfrm rot="-5400000" flipH="1" flipV="1">
            <a:off x="1980073" y="5529198"/>
            <a:ext cx="941724" cy="676865"/>
          </a:xfrm>
          <a:custGeom>
            <a:avLst/>
            <a:gdLst/>
            <a:ahLst/>
            <a:cxnLst/>
            <a:rect l="l" t="t" r="r" b="b"/>
            <a:pathLst>
              <a:path w="1412586" h="1015297">
                <a:moveTo>
                  <a:pt x="1412586" y="1015297"/>
                </a:moveTo>
                <a:lnTo>
                  <a:pt x="0" y="1015297"/>
                </a:lnTo>
                <a:lnTo>
                  <a:pt x="0" y="0"/>
                </a:lnTo>
                <a:lnTo>
                  <a:pt x="1412586" y="0"/>
                </a:lnTo>
                <a:lnTo>
                  <a:pt x="1412586" y="1015297"/>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6"/>
          <p:cNvSpPr/>
          <p:nvPr/>
        </p:nvSpPr>
        <p:spPr>
          <a:xfrm>
            <a:off x="2778903" y="6033726"/>
            <a:ext cx="1442679" cy="304766"/>
          </a:xfrm>
          <a:custGeom>
            <a:avLst/>
            <a:gdLst/>
            <a:ahLst/>
            <a:cxnLst/>
            <a:rect l="l" t="t" r="r" b="b"/>
            <a:pathLst>
              <a:path w="2164018" h="457149">
                <a:moveTo>
                  <a:pt x="0" y="0"/>
                </a:moveTo>
                <a:lnTo>
                  <a:pt x="2164018" y="0"/>
                </a:lnTo>
                <a:lnTo>
                  <a:pt x="2164018" y="457149"/>
                </a:lnTo>
                <a:lnTo>
                  <a:pt x="0" y="4571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7"/>
          <p:cNvSpPr/>
          <p:nvPr/>
        </p:nvSpPr>
        <p:spPr>
          <a:xfrm>
            <a:off x="2708346" y="2891378"/>
            <a:ext cx="463855" cy="455157"/>
          </a:xfrm>
          <a:custGeom>
            <a:avLst/>
            <a:gdLst/>
            <a:ahLst/>
            <a:cxnLst/>
            <a:rect l="l" t="t" r="r" b="b"/>
            <a:pathLst>
              <a:path w="695782" h="682736">
                <a:moveTo>
                  <a:pt x="0" y="0"/>
                </a:moveTo>
                <a:lnTo>
                  <a:pt x="695782" y="0"/>
                </a:lnTo>
                <a:lnTo>
                  <a:pt x="695782" y="682736"/>
                </a:lnTo>
                <a:lnTo>
                  <a:pt x="0" y="682736"/>
                </a:lnTo>
                <a:lnTo>
                  <a:pt x="0" y="0"/>
                </a:lnTo>
                <a:close/>
              </a:path>
            </a:pathLst>
          </a:custGeom>
          <a:blipFill>
            <a:blip r:embed="rId9"/>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8"/>
          <p:cNvSpPr/>
          <p:nvPr/>
        </p:nvSpPr>
        <p:spPr>
          <a:xfrm flipH="1">
            <a:off x="650881" y="2300781"/>
            <a:ext cx="4209823" cy="1967135"/>
          </a:xfrm>
          <a:custGeom>
            <a:avLst/>
            <a:gdLst/>
            <a:ahLst/>
            <a:cxnLst/>
            <a:rect l="l" t="t" r="r" b="b"/>
            <a:pathLst>
              <a:path w="6314734" h="2950703">
                <a:moveTo>
                  <a:pt x="6314734" y="0"/>
                </a:moveTo>
                <a:lnTo>
                  <a:pt x="0" y="0"/>
                </a:lnTo>
                <a:lnTo>
                  <a:pt x="0" y="2950703"/>
                </a:lnTo>
                <a:lnTo>
                  <a:pt x="6314734" y="2950703"/>
                </a:lnTo>
                <a:lnTo>
                  <a:pt x="631473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9"/>
          <p:cNvSpPr/>
          <p:nvPr/>
        </p:nvSpPr>
        <p:spPr>
          <a:xfrm>
            <a:off x="2207919" y="3513301"/>
            <a:ext cx="881430" cy="452835"/>
          </a:xfrm>
          <a:custGeom>
            <a:avLst/>
            <a:gdLst/>
            <a:ahLst/>
            <a:cxnLst/>
            <a:rect l="l" t="t" r="r" b="b"/>
            <a:pathLst>
              <a:path w="1322145" h="679252">
                <a:moveTo>
                  <a:pt x="0" y="0"/>
                </a:moveTo>
                <a:lnTo>
                  <a:pt x="1322145" y="0"/>
                </a:lnTo>
                <a:lnTo>
                  <a:pt x="1322145" y="679253"/>
                </a:lnTo>
                <a:lnTo>
                  <a:pt x="0" y="67925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0"/>
          <p:cNvSpPr/>
          <p:nvPr/>
        </p:nvSpPr>
        <p:spPr>
          <a:xfrm>
            <a:off x="300228" y="1559613"/>
            <a:ext cx="3182282" cy="1197695"/>
          </a:xfrm>
          <a:custGeom>
            <a:avLst/>
            <a:gdLst/>
            <a:ahLst/>
            <a:cxnLst/>
            <a:rect l="l" t="t" r="r" b="b"/>
            <a:pathLst>
              <a:path w="4773423" h="1796543">
                <a:moveTo>
                  <a:pt x="0" y="0"/>
                </a:moveTo>
                <a:lnTo>
                  <a:pt x="4773423" y="0"/>
                </a:lnTo>
                <a:lnTo>
                  <a:pt x="4773423" y="1796543"/>
                </a:lnTo>
                <a:lnTo>
                  <a:pt x="0" y="179654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1"/>
          <p:cNvSpPr/>
          <p:nvPr/>
        </p:nvSpPr>
        <p:spPr>
          <a:xfrm>
            <a:off x="2114618" y="2158460"/>
            <a:ext cx="821813" cy="564997"/>
          </a:xfrm>
          <a:custGeom>
            <a:avLst/>
            <a:gdLst/>
            <a:ahLst/>
            <a:cxnLst/>
            <a:rect l="l" t="t" r="r" b="b"/>
            <a:pathLst>
              <a:path w="1232720" h="847495">
                <a:moveTo>
                  <a:pt x="0" y="0"/>
                </a:moveTo>
                <a:lnTo>
                  <a:pt x="1232720" y="0"/>
                </a:lnTo>
                <a:lnTo>
                  <a:pt x="1232720" y="847495"/>
                </a:lnTo>
                <a:lnTo>
                  <a:pt x="0" y="847495"/>
                </a:lnTo>
                <a:lnTo>
                  <a:pt x="0" y="0"/>
                </a:lnTo>
                <a:close/>
              </a:path>
            </a:pathLst>
          </a:custGeom>
          <a:blipFill>
            <a:blip r:embed="rId16">
              <a:extLst>
                <a:ext uri="{96DAC541-7B7A-43D3-8B79-37D633B846F1}">
                  <asvg:svgBlip xmlns:asvg="http://schemas.microsoft.com/office/drawing/2016/SVG/main" r:embed="rId17"/>
                </a:ext>
              </a:extLst>
            </a:blip>
            <a:stretch>
              <a:fillRect r="-10659" b="-10659"/>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2"/>
          <p:cNvSpPr/>
          <p:nvPr/>
        </p:nvSpPr>
        <p:spPr>
          <a:xfrm>
            <a:off x="1058825" y="5578120"/>
            <a:ext cx="1573891" cy="393473"/>
          </a:xfrm>
          <a:custGeom>
            <a:avLst/>
            <a:gdLst/>
            <a:ahLst/>
            <a:cxnLst/>
            <a:rect l="l" t="t" r="r" b="b"/>
            <a:pathLst>
              <a:path w="2360836" h="590209">
                <a:moveTo>
                  <a:pt x="0" y="0"/>
                </a:moveTo>
                <a:lnTo>
                  <a:pt x="2360836" y="0"/>
                </a:lnTo>
                <a:lnTo>
                  <a:pt x="2360836" y="590209"/>
                </a:lnTo>
                <a:lnTo>
                  <a:pt x="0" y="59020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3"/>
          <p:cNvSpPr/>
          <p:nvPr/>
        </p:nvSpPr>
        <p:spPr>
          <a:xfrm>
            <a:off x="988033" y="3561776"/>
            <a:ext cx="764093" cy="451770"/>
          </a:xfrm>
          <a:custGeom>
            <a:avLst/>
            <a:gdLst/>
            <a:ahLst/>
            <a:cxnLst/>
            <a:rect l="l" t="t" r="r" b="b"/>
            <a:pathLst>
              <a:path w="1146140" h="677655">
                <a:moveTo>
                  <a:pt x="0" y="0"/>
                </a:moveTo>
                <a:lnTo>
                  <a:pt x="1146140" y="0"/>
                </a:lnTo>
                <a:lnTo>
                  <a:pt x="1146140" y="677655"/>
                </a:lnTo>
                <a:lnTo>
                  <a:pt x="0" y="677655"/>
                </a:lnTo>
                <a:lnTo>
                  <a:pt x="0" y="0"/>
                </a:lnTo>
                <a:close/>
              </a:path>
            </a:pathLst>
          </a:custGeom>
          <a:blipFill>
            <a:blip r:embed="rId20"/>
            <a:stretch>
              <a:fillRect l="-105" r="-10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4"/>
          <p:cNvSpPr/>
          <p:nvPr/>
        </p:nvSpPr>
        <p:spPr>
          <a:xfrm>
            <a:off x="1329190" y="3082527"/>
            <a:ext cx="422937" cy="479248"/>
          </a:xfrm>
          <a:custGeom>
            <a:avLst/>
            <a:gdLst/>
            <a:ahLst/>
            <a:cxnLst/>
            <a:rect l="l" t="t" r="r" b="b"/>
            <a:pathLst>
              <a:path w="634405" h="718872">
                <a:moveTo>
                  <a:pt x="0" y="0"/>
                </a:moveTo>
                <a:lnTo>
                  <a:pt x="634405" y="0"/>
                </a:lnTo>
                <a:lnTo>
                  <a:pt x="634405" y="718872"/>
                </a:lnTo>
                <a:lnTo>
                  <a:pt x="0" y="71887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5"/>
          <p:cNvSpPr/>
          <p:nvPr/>
        </p:nvSpPr>
        <p:spPr>
          <a:xfrm>
            <a:off x="546768" y="3213628"/>
            <a:ext cx="874833" cy="661692"/>
          </a:xfrm>
          <a:custGeom>
            <a:avLst/>
            <a:gdLst/>
            <a:ahLst/>
            <a:cxnLst/>
            <a:rect l="l" t="t" r="r" b="b"/>
            <a:pathLst>
              <a:path w="1312250" h="992538">
                <a:moveTo>
                  <a:pt x="0" y="0"/>
                </a:moveTo>
                <a:lnTo>
                  <a:pt x="1312250" y="0"/>
                </a:lnTo>
                <a:lnTo>
                  <a:pt x="1312250" y="992538"/>
                </a:lnTo>
                <a:lnTo>
                  <a:pt x="0" y="99253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6"/>
          <p:cNvSpPr/>
          <p:nvPr/>
        </p:nvSpPr>
        <p:spPr>
          <a:xfrm>
            <a:off x="2793355" y="3136095"/>
            <a:ext cx="1118842" cy="475508"/>
          </a:xfrm>
          <a:custGeom>
            <a:avLst/>
            <a:gdLst/>
            <a:ahLst/>
            <a:cxnLst/>
            <a:rect l="l" t="t" r="r" b="b"/>
            <a:pathLst>
              <a:path w="1678263" h="713262">
                <a:moveTo>
                  <a:pt x="0" y="0"/>
                </a:moveTo>
                <a:lnTo>
                  <a:pt x="1678263" y="0"/>
                </a:lnTo>
                <a:lnTo>
                  <a:pt x="1678263" y="713262"/>
                </a:lnTo>
                <a:lnTo>
                  <a:pt x="0" y="713262"/>
                </a:lnTo>
                <a:lnTo>
                  <a:pt x="0" y="0"/>
                </a:lnTo>
                <a:close/>
              </a:path>
            </a:pathLst>
          </a:custGeom>
          <a:blipFill>
            <a:blip r:embed="rId2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7"/>
          <p:cNvSpPr/>
          <p:nvPr/>
        </p:nvSpPr>
        <p:spPr>
          <a:xfrm>
            <a:off x="2838503" y="2998241"/>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8"/>
          <p:cNvSpPr/>
          <p:nvPr/>
        </p:nvSpPr>
        <p:spPr>
          <a:xfrm>
            <a:off x="1845770" y="3082528"/>
            <a:ext cx="203541" cy="430774"/>
          </a:xfrm>
          <a:custGeom>
            <a:avLst/>
            <a:gdLst/>
            <a:ahLst/>
            <a:cxnLst/>
            <a:rect l="l" t="t" r="r" b="b"/>
            <a:pathLst>
              <a:path w="305311" h="646161">
                <a:moveTo>
                  <a:pt x="0" y="0"/>
                </a:moveTo>
                <a:lnTo>
                  <a:pt x="305311" y="0"/>
                </a:lnTo>
                <a:lnTo>
                  <a:pt x="305311" y="646160"/>
                </a:lnTo>
                <a:lnTo>
                  <a:pt x="0" y="64616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9"/>
          <p:cNvSpPr/>
          <p:nvPr/>
        </p:nvSpPr>
        <p:spPr>
          <a:xfrm>
            <a:off x="1732164" y="3158463"/>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20"/>
          <p:cNvSpPr/>
          <p:nvPr/>
        </p:nvSpPr>
        <p:spPr>
          <a:xfrm>
            <a:off x="1654418" y="3136096"/>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21"/>
          <p:cNvSpPr/>
          <p:nvPr/>
        </p:nvSpPr>
        <p:spPr>
          <a:xfrm>
            <a:off x="1438888" y="3180830"/>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22"/>
          <p:cNvSpPr/>
          <p:nvPr/>
        </p:nvSpPr>
        <p:spPr>
          <a:xfrm>
            <a:off x="3030344" y="3190081"/>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3"/>
          <p:cNvSpPr/>
          <p:nvPr/>
        </p:nvSpPr>
        <p:spPr>
          <a:xfrm>
            <a:off x="2704503" y="2757308"/>
            <a:ext cx="463855" cy="455157"/>
          </a:xfrm>
          <a:custGeom>
            <a:avLst/>
            <a:gdLst/>
            <a:ahLst/>
            <a:cxnLst/>
            <a:rect l="l" t="t" r="r" b="b"/>
            <a:pathLst>
              <a:path w="695782" h="682736">
                <a:moveTo>
                  <a:pt x="0" y="0"/>
                </a:moveTo>
                <a:lnTo>
                  <a:pt x="695782" y="0"/>
                </a:lnTo>
                <a:lnTo>
                  <a:pt x="695782" y="682735"/>
                </a:lnTo>
                <a:lnTo>
                  <a:pt x="0" y="682735"/>
                </a:lnTo>
                <a:lnTo>
                  <a:pt x="0" y="0"/>
                </a:lnTo>
                <a:close/>
              </a:path>
            </a:pathLst>
          </a:custGeom>
          <a:blipFill>
            <a:blip r:embed="rId9"/>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4"/>
          <p:cNvSpPr/>
          <p:nvPr/>
        </p:nvSpPr>
        <p:spPr>
          <a:xfrm>
            <a:off x="2863512" y="2891378"/>
            <a:ext cx="203541" cy="430774"/>
          </a:xfrm>
          <a:custGeom>
            <a:avLst/>
            <a:gdLst/>
            <a:ahLst/>
            <a:cxnLst/>
            <a:rect l="l" t="t" r="r" b="b"/>
            <a:pathLst>
              <a:path w="305311" h="646161">
                <a:moveTo>
                  <a:pt x="0" y="0"/>
                </a:moveTo>
                <a:lnTo>
                  <a:pt x="305311" y="0"/>
                </a:lnTo>
                <a:lnTo>
                  <a:pt x="305311" y="646161"/>
                </a:lnTo>
                <a:lnTo>
                  <a:pt x="0" y="646161"/>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5"/>
          <p:cNvSpPr/>
          <p:nvPr/>
        </p:nvSpPr>
        <p:spPr>
          <a:xfrm>
            <a:off x="2041453" y="2605731"/>
            <a:ext cx="409483" cy="235453"/>
          </a:xfrm>
          <a:custGeom>
            <a:avLst/>
            <a:gdLst/>
            <a:ahLst/>
            <a:cxnLst/>
            <a:rect l="l" t="t" r="r" b="b"/>
            <a:pathLst>
              <a:path w="614224" h="353179">
                <a:moveTo>
                  <a:pt x="0" y="0"/>
                </a:moveTo>
                <a:lnTo>
                  <a:pt x="614224" y="0"/>
                </a:lnTo>
                <a:lnTo>
                  <a:pt x="614224" y="353178"/>
                </a:lnTo>
                <a:lnTo>
                  <a:pt x="0" y="353178"/>
                </a:lnTo>
                <a:lnTo>
                  <a:pt x="0" y="0"/>
                </a:lnTo>
                <a:close/>
              </a:path>
            </a:pathLst>
          </a:custGeom>
          <a:blipFill>
            <a:blip r:embed="rId2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6"/>
          <p:cNvSpPr/>
          <p:nvPr/>
        </p:nvSpPr>
        <p:spPr>
          <a:xfrm>
            <a:off x="1965791" y="2723457"/>
            <a:ext cx="409483" cy="235453"/>
          </a:xfrm>
          <a:custGeom>
            <a:avLst/>
            <a:gdLst/>
            <a:ahLst/>
            <a:cxnLst/>
            <a:rect l="l" t="t" r="r" b="b"/>
            <a:pathLst>
              <a:path w="614224" h="353179">
                <a:moveTo>
                  <a:pt x="0" y="0"/>
                </a:moveTo>
                <a:lnTo>
                  <a:pt x="614224" y="0"/>
                </a:lnTo>
                <a:lnTo>
                  <a:pt x="614224" y="353179"/>
                </a:lnTo>
                <a:lnTo>
                  <a:pt x="0" y="353179"/>
                </a:lnTo>
                <a:lnTo>
                  <a:pt x="0" y="0"/>
                </a:lnTo>
                <a:close/>
              </a:path>
            </a:pathLst>
          </a:custGeom>
          <a:blipFill>
            <a:blip r:embed="rId2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7"/>
          <p:cNvSpPr/>
          <p:nvPr/>
        </p:nvSpPr>
        <p:spPr>
          <a:xfrm>
            <a:off x="1705135" y="3353784"/>
            <a:ext cx="409483" cy="235453"/>
          </a:xfrm>
          <a:custGeom>
            <a:avLst/>
            <a:gdLst/>
            <a:ahLst/>
            <a:cxnLst/>
            <a:rect l="l" t="t" r="r" b="b"/>
            <a:pathLst>
              <a:path w="614224" h="353179">
                <a:moveTo>
                  <a:pt x="0" y="0"/>
                </a:moveTo>
                <a:lnTo>
                  <a:pt x="614223" y="0"/>
                </a:lnTo>
                <a:lnTo>
                  <a:pt x="614223" y="353179"/>
                </a:lnTo>
                <a:lnTo>
                  <a:pt x="0" y="353179"/>
                </a:lnTo>
                <a:lnTo>
                  <a:pt x="0" y="0"/>
                </a:lnTo>
                <a:close/>
              </a:path>
            </a:pathLst>
          </a:custGeom>
          <a:blipFill>
            <a:blip r:embed="rId2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8"/>
          <p:cNvSpPr/>
          <p:nvPr/>
        </p:nvSpPr>
        <p:spPr>
          <a:xfrm>
            <a:off x="1449677" y="3385403"/>
            <a:ext cx="409483" cy="235453"/>
          </a:xfrm>
          <a:custGeom>
            <a:avLst/>
            <a:gdLst/>
            <a:ahLst/>
            <a:cxnLst/>
            <a:rect l="l" t="t" r="r" b="b"/>
            <a:pathLst>
              <a:path w="614224" h="353179">
                <a:moveTo>
                  <a:pt x="0" y="0"/>
                </a:moveTo>
                <a:lnTo>
                  <a:pt x="614224" y="0"/>
                </a:lnTo>
                <a:lnTo>
                  <a:pt x="614224" y="353178"/>
                </a:lnTo>
                <a:lnTo>
                  <a:pt x="0" y="353178"/>
                </a:lnTo>
                <a:lnTo>
                  <a:pt x="0" y="0"/>
                </a:lnTo>
                <a:close/>
              </a:path>
            </a:pathLst>
          </a:custGeom>
          <a:blipFill>
            <a:blip r:embed="rId2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9"/>
          <p:cNvSpPr/>
          <p:nvPr/>
        </p:nvSpPr>
        <p:spPr>
          <a:xfrm>
            <a:off x="2798416" y="2631469"/>
            <a:ext cx="333697" cy="327441"/>
          </a:xfrm>
          <a:custGeom>
            <a:avLst/>
            <a:gdLst/>
            <a:ahLst/>
            <a:cxnLst/>
            <a:rect l="l" t="t" r="r" b="b"/>
            <a:pathLst>
              <a:path w="500546" h="491161">
                <a:moveTo>
                  <a:pt x="0" y="0"/>
                </a:moveTo>
                <a:lnTo>
                  <a:pt x="500546" y="0"/>
                </a:lnTo>
                <a:lnTo>
                  <a:pt x="500546" y="491161"/>
                </a:lnTo>
                <a:lnTo>
                  <a:pt x="0" y="491161"/>
                </a:lnTo>
                <a:lnTo>
                  <a:pt x="0" y="0"/>
                </a:lnTo>
                <a:close/>
              </a:path>
            </a:pathLst>
          </a:custGeom>
          <a:blipFill>
            <a:blip r:embed="rId9"/>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30"/>
          <p:cNvSpPr/>
          <p:nvPr/>
        </p:nvSpPr>
        <p:spPr>
          <a:xfrm>
            <a:off x="3151707" y="3497729"/>
            <a:ext cx="559393" cy="377591"/>
          </a:xfrm>
          <a:custGeom>
            <a:avLst/>
            <a:gdLst/>
            <a:ahLst/>
            <a:cxnLst/>
            <a:rect l="l" t="t" r="r" b="b"/>
            <a:pathLst>
              <a:path w="839090" h="566386">
                <a:moveTo>
                  <a:pt x="0" y="0"/>
                </a:moveTo>
                <a:lnTo>
                  <a:pt x="839090" y="0"/>
                </a:lnTo>
                <a:lnTo>
                  <a:pt x="839090" y="566386"/>
                </a:lnTo>
                <a:lnTo>
                  <a:pt x="0" y="566386"/>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31"/>
          <p:cNvSpPr/>
          <p:nvPr/>
        </p:nvSpPr>
        <p:spPr>
          <a:xfrm>
            <a:off x="1805686" y="2795189"/>
            <a:ext cx="216581" cy="287338"/>
          </a:xfrm>
          <a:custGeom>
            <a:avLst/>
            <a:gdLst/>
            <a:ahLst/>
            <a:cxnLst/>
            <a:rect l="l" t="t" r="r" b="b"/>
            <a:pathLst>
              <a:path w="324872" h="431007">
                <a:moveTo>
                  <a:pt x="0" y="0"/>
                </a:moveTo>
                <a:lnTo>
                  <a:pt x="324872" y="0"/>
                </a:lnTo>
                <a:lnTo>
                  <a:pt x="324872" y="431008"/>
                </a:lnTo>
                <a:lnTo>
                  <a:pt x="0" y="431008"/>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TextBox 32"/>
          <p:cNvSpPr txBox="1"/>
          <p:nvPr/>
        </p:nvSpPr>
        <p:spPr>
          <a:xfrm>
            <a:off x="4641814" y="1438801"/>
            <a:ext cx="5170436" cy="419538"/>
          </a:xfrm>
          <a:prstGeom prst="rect">
            <a:avLst/>
          </a:prstGeom>
        </p:spPr>
        <p:txBody>
          <a:bodyPr lIns="0" tIns="0" rIns="0" bIns="0" rtlCol="0" anchor="t">
            <a:spAutoFit/>
          </a:bodyPr>
          <a:lstStyle/>
          <a:p>
            <a:pPr marL="0" marR="0" lvl="0" indent="0" algn="l" defTabSz="914400" rtl="0" eaLnBrk="1" fontAlgn="auto" latinLnBrk="0" hangingPunct="1">
              <a:lnSpc>
                <a:spcPct val="202494"/>
              </a:lnSpc>
              <a:spcBef>
                <a:spcPts val="0"/>
              </a:spcBef>
              <a:spcAft>
                <a:spcPts val="0"/>
              </a:spcAft>
              <a:buClrTx/>
              <a:buSzTx/>
              <a:buFontTx/>
              <a:buNone/>
              <a:tabLst/>
              <a:defRPr/>
            </a:pPr>
            <a:r>
              <a:rPr kumimoji="0" lang="en-US" sz="1577" b="0" i="0" u="none" strike="noStrike" kern="1200" cap="none" spc="0" normalizeH="0" baseline="0" noProof="0" dirty="0">
                <a:ln>
                  <a:noFill/>
                </a:ln>
                <a:solidFill>
                  <a:srgbClr val="4B4B4B"/>
                </a:solidFill>
                <a:effectLst/>
                <a:uLnTx/>
                <a:uFillTx/>
                <a:latin typeface="Canva Sans Bold"/>
                <a:ea typeface="+mn-ea"/>
                <a:cs typeface="+mn-cs"/>
              </a:rPr>
              <a:t>Access and review data from various resources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Freeform 33"/>
          <p:cNvSpPr/>
          <p:nvPr/>
        </p:nvSpPr>
        <p:spPr>
          <a:xfrm>
            <a:off x="3984488" y="1488722"/>
            <a:ext cx="492511" cy="439566"/>
          </a:xfrm>
          <a:custGeom>
            <a:avLst/>
            <a:gdLst/>
            <a:ahLst/>
            <a:cxnLst/>
            <a:rect l="l" t="t" r="r" b="b"/>
            <a:pathLst>
              <a:path w="738766" h="659349">
                <a:moveTo>
                  <a:pt x="0" y="0"/>
                </a:moveTo>
                <a:lnTo>
                  <a:pt x="738766" y="0"/>
                </a:lnTo>
                <a:lnTo>
                  <a:pt x="738766" y="659349"/>
                </a:lnTo>
                <a:lnTo>
                  <a:pt x="0" y="659349"/>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4"/>
          <p:cNvSpPr/>
          <p:nvPr/>
        </p:nvSpPr>
        <p:spPr>
          <a:xfrm>
            <a:off x="4430099" y="1895491"/>
            <a:ext cx="513012" cy="531619"/>
          </a:xfrm>
          <a:custGeom>
            <a:avLst/>
            <a:gdLst/>
            <a:ahLst/>
            <a:cxnLst/>
            <a:rect l="l" t="t" r="r" b="b"/>
            <a:pathLst>
              <a:path w="769518" h="797428">
                <a:moveTo>
                  <a:pt x="0" y="0"/>
                </a:moveTo>
                <a:lnTo>
                  <a:pt x="769518" y="0"/>
                </a:lnTo>
                <a:lnTo>
                  <a:pt x="769518" y="797428"/>
                </a:lnTo>
                <a:lnTo>
                  <a:pt x="0" y="797428"/>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5"/>
          <p:cNvSpPr/>
          <p:nvPr/>
        </p:nvSpPr>
        <p:spPr>
          <a:xfrm>
            <a:off x="4865458" y="2494778"/>
            <a:ext cx="477065" cy="477065"/>
          </a:xfrm>
          <a:custGeom>
            <a:avLst/>
            <a:gdLst/>
            <a:ahLst/>
            <a:cxnLst/>
            <a:rect l="l" t="t" r="r" b="b"/>
            <a:pathLst>
              <a:path w="715598" h="715598">
                <a:moveTo>
                  <a:pt x="0" y="0"/>
                </a:moveTo>
                <a:lnTo>
                  <a:pt x="715599" y="0"/>
                </a:lnTo>
                <a:lnTo>
                  <a:pt x="715599" y="715598"/>
                </a:lnTo>
                <a:lnTo>
                  <a:pt x="0" y="715598"/>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36"/>
          <p:cNvSpPr/>
          <p:nvPr/>
        </p:nvSpPr>
        <p:spPr>
          <a:xfrm>
            <a:off x="5143716" y="3076749"/>
            <a:ext cx="357915" cy="482243"/>
          </a:xfrm>
          <a:custGeom>
            <a:avLst/>
            <a:gdLst/>
            <a:ahLst/>
            <a:cxnLst/>
            <a:rect l="l" t="t" r="r" b="b"/>
            <a:pathLst>
              <a:path w="536872" h="723364">
                <a:moveTo>
                  <a:pt x="0" y="0"/>
                </a:moveTo>
                <a:lnTo>
                  <a:pt x="536871" y="0"/>
                </a:lnTo>
                <a:lnTo>
                  <a:pt x="536871" y="723364"/>
                </a:lnTo>
                <a:lnTo>
                  <a:pt x="0" y="723364"/>
                </a:lnTo>
                <a:lnTo>
                  <a:pt x="0" y="0"/>
                </a:lnTo>
                <a:close/>
              </a:path>
            </a:pathLst>
          </a:custGeom>
          <a:blipFill>
            <a:blip r:embed="rId39"/>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37"/>
          <p:cNvSpPr/>
          <p:nvPr/>
        </p:nvSpPr>
        <p:spPr>
          <a:xfrm>
            <a:off x="5425854" y="3658324"/>
            <a:ext cx="411130" cy="433910"/>
          </a:xfrm>
          <a:custGeom>
            <a:avLst/>
            <a:gdLst/>
            <a:ahLst/>
            <a:cxnLst/>
            <a:rect l="l" t="t" r="r" b="b"/>
            <a:pathLst>
              <a:path w="616695" h="650865">
                <a:moveTo>
                  <a:pt x="0" y="0"/>
                </a:moveTo>
                <a:lnTo>
                  <a:pt x="616695" y="0"/>
                </a:lnTo>
                <a:lnTo>
                  <a:pt x="616695" y="650865"/>
                </a:lnTo>
                <a:lnTo>
                  <a:pt x="0" y="650865"/>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38"/>
          <p:cNvSpPr/>
          <p:nvPr/>
        </p:nvSpPr>
        <p:spPr>
          <a:xfrm>
            <a:off x="4817866" y="4128848"/>
            <a:ext cx="546117" cy="546117"/>
          </a:xfrm>
          <a:custGeom>
            <a:avLst/>
            <a:gdLst/>
            <a:ahLst/>
            <a:cxnLst/>
            <a:rect l="l" t="t" r="r" b="b"/>
            <a:pathLst>
              <a:path w="819176" h="819176">
                <a:moveTo>
                  <a:pt x="0" y="0"/>
                </a:moveTo>
                <a:lnTo>
                  <a:pt x="819177" y="0"/>
                </a:lnTo>
                <a:lnTo>
                  <a:pt x="819177" y="819176"/>
                </a:lnTo>
                <a:lnTo>
                  <a:pt x="0" y="819176"/>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39"/>
          <p:cNvSpPr/>
          <p:nvPr/>
        </p:nvSpPr>
        <p:spPr>
          <a:xfrm>
            <a:off x="4400096" y="4772614"/>
            <a:ext cx="464314" cy="464314"/>
          </a:xfrm>
          <a:custGeom>
            <a:avLst/>
            <a:gdLst/>
            <a:ahLst/>
            <a:cxnLst/>
            <a:rect l="l" t="t" r="r" b="b"/>
            <a:pathLst>
              <a:path w="696471" h="696471">
                <a:moveTo>
                  <a:pt x="0" y="0"/>
                </a:moveTo>
                <a:lnTo>
                  <a:pt x="696471" y="0"/>
                </a:lnTo>
                <a:lnTo>
                  <a:pt x="696471" y="696471"/>
                </a:lnTo>
                <a:lnTo>
                  <a:pt x="0" y="696471"/>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40"/>
          <p:cNvSpPr/>
          <p:nvPr/>
        </p:nvSpPr>
        <p:spPr>
          <a:xfrm rot="5400000" flipH="1" flipV="1">
            <a:off x="9367962" y="6165365"/>
            <a:ext cx="936098" cy="672821"/>
          </a:xfrm>
          <a:custGeom>
            <a:avLst/>
            <a:gdLst/>
            <a:ahLst/>
            <a:cxnLst/>
            <a:rect l="l" t="t" r="r" b="b"/>
            <a:pathLst>
              <a:path w="1404147" h="1009231">
                <a:moveTo>
                  <a:pt x="1404147" y="1009231"/>
                </a:moveTo>
                <a:lnTo>
                  <a:pt x="0" y="1009231"/>
                </a:lnTo>
                <a:lnTo>
                  <a:pt x="0" y="0"/>
                </a:lnTo>
                <a:lnTo>
                  <a:pt x="1404147" y="0"/>
                </a:lnTo>
                <a:lnTo>
                  <a:pt x="1404147" y="100923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41"/>
          <p:cNvSpPr/>
          <p:nvPr/>
        </p:nvSpPr>
        <p:spPr>
          <a:xfrm rot="-5334608">
            <a:off x="1551473" y="4562374"/>
            <a:ext cx="1452399" cy="306819"/>
          </a:xfrm>
          <a:custGeom>
            <a:avLst/>
            <a:gdLst/>
            <a:ahLst/>
            <a:cxnLst/>
            <a:rect l="l" t="t" r="r" b="b"/>
            <a:pathLst>
              <a:path w="2178599" h="460229">
                <a:moveTo>
                  <a:pt x="0" y="0"/>
                </a:moveTo>
                <a:lnTo>
                  <a:pt x="2178599" y="0"/>
                </a:lnTo>
                <a:lnTo>
                  <a:pt x="2178599" y="460229"/>
                </a:lnTo>
                <a:lnTo>
                  <a:pt x="0" y="460229"/>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42"/>
          <p:cNvSpPr/>
          <p:nvPr/>
        </p:nvSpPr>
        <p:spPr>
          <a:xfrm>
            <a:off x="4165600" y="6033726"/>
            <a:ext cx="1442679" cy="304766"/>
          </a:xfrm>
          <a:custGeom>
            <a:avLst/>
            <a:gdLst/>
            <a:ahLst/>
            <a:cxnLst/>
            <a:rect l="l" t="t" r="r" b="b"/>
            <a:pathLst>
              <a:path w="2164018" h="457149">
                <a:moveTo>
                  <a:pt x="0" y="0"/>
                </a:moveTo>
                <a:lnTo>
                  <a:pt x="2164018" y="0"/>
                </a:lnTo>
                <a:lnTo>
                  <a:pt x="2164018" y="457149"/>
                </a:lnTo>
                <a:lnTo>
                  <a:pt x="0" y="4571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43"/>
          <p:cNvSpPr/>
          <p:nvPr/>
        </p:nvSpPr>
        <p:spPr>
          <a:xfrm>
            <a:off x="5568573" y="6033906"/>
            <a:ext cx="1441827" cy="304586"/>
          </a:xfrm>
          <a:custGeom>
            <a:avLst/>
            <a:gdLst/>
            <a:ahLst/>
            <a:cxnLst/>
            <a:rect l="l" t="t" r="r" b="b"/>
            <a:pathLst>
              <a:path w="2162741" h="456879">
                <a:moveTo>
                  <a:pt x="0" y="0"/>
                </a:moveTo>
                <a:lnTo>
                  <a:pt x="2162740" y="0"/>
                </a:lnTo>
                <a:lnTo>
                  <a:pt x="2162740" y="456879"/>
                </a:lnTo>
                <a:lnTo>
                  <a:pt x="0" y="45687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44"/>
          <p:cNvSpPr/>
          <p:nvPr/>
        </p:nvSpPr>
        <p:spPr>
          <a:xfrm>
            <a:off x="6959601" y="6033906"/>
            <a:ext cx="1440975" cy="304406"/>
          </a:xfrm>
          <a:custGeom>
            <a:avLst/>
            <a:gdLst/>
            <a:ahLst/>
            <a:cxnLst/>
            <a:rect l="l" t="t" r="r" b="b"/>
            <a:pathLst>
              <a:path w="2161463" h="456609">
                <a:moveTo>
                  <a:pt x="0" y="0"/>
                </a:moveTo>
                <a:lnTo>
                  <a:pt x="2161463" y="0"/>
                </a:lnTo>
                <a:lnTo>
                  <a:pt x="2161463" y="456609"/>
                </a:lnTo>
                <a:lnTo>
                  <a:pt x="0" y="4566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45"/>
          <p:cNvSpPr/>
          <p:nvPr/>
        </p:nvSpPr>
        <p:spPr>
          <a:xfrm>
            <a:off x="3744701" y="5377405"/>
            <a:ext cx="783812" cy="322343"/>
          </a:xfrm>
          <a:custGeom>
            <a:avLst/>
            <a:gdLst/>
            <a:ahLst/>
            <a:cxnLst/>
            <a:rect l="l" t="t" r="r" b="b"/>
            <a:pathLst>
              <a:path w="1175718" h="483514">
                <a:moveTo>
                  <a:pt x="0" y="0"/>
                </a:moveTo>
                <a:lnTo>
                  <a:pt x="1175718" y="0"/>
                </a:lnTo>
                <a:lnTo>
                  <a:pt x="1175718" y="483514"/>
                </a:lnTo>
                <a:lnTo>
                  <a:pt x="0" y="483514"/>
                </a:lnTo>
                <a:lnTo>
                  <a:pt x="0" y="0"/>
                </a:lnTo>
                <a:close/>
              </a:path>
            </a:pathLst>
          </a:custGeom>
          <a:blipFill>
            <a:blip r:embed="rId4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TextBox 46"/>
          <p:cNvSpPr txBox="1"/>
          <p:nvPr/>
        </p:nvSpPr>
        <p:spPr>
          <a:xfrm>
            <a:off x="4978977" y="1856048"/>
            <a:ext cx="5219977" cy="426848"/>
          </a:xfrm>
          <a:prstGeom prst="rect">
            <a:avLst/>
          </a:prstGeom>
        </p:spPr>
        <p:txBody>
          <a:bodyPr lIns="0" tIns="0" rIns="0" bIns="0" rtlCol="0" anchor="t">
            <a:spAutoFit/>
          </a:bodyPr>
          <a:lstStyle/>
          <a:p>
            <a:pPr marL="0" marR="0" lvl="0" indent="0" algn="l" defTabSz="914400" rtl="0" eaLnBrk="1" fontAlgn="auto" latinLnBrk="0" hangingPunct="1">
              <a:lnSpc>
                <a:spcPct val="204328"/>
              </a:lnSpc>
              <a:spcBef>
                <a:spcPts val="0"/>
              </a:spcBef>
              <a:spcAft>
                <a:spcPts val="0"/>
              </a:spcAft>
              <a:buClrTx/>
              <a:buSzTx/>
              <a:buFontTx/>
              <a:buNone/>
              <a:tabLst/>
              <a:defRPr/>
            </a:pPr>
            <a:r>
              <a:rPr kumimoji="0" lang="en-US" sz="1591" b="0" i="0" u="none" strike="noStrike" kern="1200" cap="none" spc="0" normalizeH="0" baseline="0" noProof="0" dirty="0">
                <a:ln>
                  <a:noFill/>
                </a:ln>
                <a:solidFill>
                  <a:srgbClr val="4B4B4B"/>
                </a:solidFill>
                <a:effectLst/>
                <a:uLnTx/>
                <a:uFillTx/>
                <a:latin typeface="Canva Sans Bold"/>
                <a:ea typeface="+mn-ea"/>
                <a:cs typeface="+mn-cs"/>
              </a:rPr>
              <a:t>Design data warehouse schema and APIs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 name="TextBox 47"/>
          <p:cNvSpPr txBox="1"/>
          <p:nvPr/>
        </p:nvSpPr>
        <p:spPr>
          <a:xfrm>
            <a:off x="5430831" y="2458158"/>
            <a:ext cx="6963631" cy="485389"/>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77" b="0" i="0" u="none" strike="noStrike" kern="1200" cap="none" spc="0" normalizeH="0" baseline="0" noProof="0" dirty="0">
                <a:ln>
                  <a:noFill/>
                </a:ln>
                <a:solidFill>
                  <a:srgbClr val="4B4B4B"/>
                </a:solidFill>
                <a:effectLst/>
                <a:uLnTx/>
                <a:uFillTx/>
                <a:latin typeface="Canva Sans Bold"/>
                <a:ea typeface="+mn-ea"/>
                <a:cs typeface="+mn-cs"/>
              </a:rPr>
              <a:t>Perform statistical analyses/correlations between vireo and other variables like water levels, weather conditions, mule fat density, etc.</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TextBox 48"/>
          <p:cNvSpPr txBox="1"/>
          <p:nvPr/>
        </p:nvSpPr>
        <p:spPr>
          <a:xfrm>
            <a:off x="5683128" y="3130243"/>
            <a:ext cx="5193702" cy="454227"/>
          </a:xfrm>
          <a:prstGeom prst="rect">
            <a:avLst/>
          </a:prstGeom>
        </p:spPr>
        <p:txBody>
          <a:bodyPr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76" b="0" i="0" u="none" strike="noStrike" kern="1200" cap="none" spc="0" normalizeH="0" baseline="0" noProof="0" dirty="0">
                <a:ln>
                  <a:noFill/>
                </a:ln>
                <a:solidFill>
                  <a:srgbClr val="4B4B4B"/>
                </a:solidFill>
                <a:effectLst/>
                <a:uLnTx/>
                <a:uFillTx/>
                <a:latin typeface="Canva Sans Bold"/>
                <a:ea typeface="+mn-ea"/>
                <a:cs typeface="+mn-cs"/>
              </a:rPr>
              <a:t>Identify data gaps for each data resource and possible supplementary data sources and information</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TextBox 49"/>
          <p:cNvSpPr txBox="1"/>
          <p:nvPr/>
        </p:nvSpPr>
        <p:spPr>
          <a:xfrm>
            <a:off x="5981034" y="3703449"/>
            <a:ext cx="5193702" cy="392608"/>
          </a:xfrm>
          <a:prstGeom prst="rect">
            <a:avLst/>
          </a:prstGeom>
        </p:spPr>
        <p:txBody>
          <a:bodyPr lIns="0" tIns="0" rIns="0" bIns="0" rtlCol="0" anchor="t">
            <a:spAutoFit/>
          </a:bodyPr>
          <a:lstStyle/>
          <a:p>
            <a:pPr marL="0" marR="0" lvl="0" indent="0" algn="l" defTabSz="914400" rtl="0" eaLnBrk="1" fontAlgn="auto" latinLnBrk="0" hangingPunct="1">
              <a:lnSpc>
                <a:spcPct val="202455"/>
              </a:lnSpc>
              <a:spcBef>
                <a:spcPts val="0"/>
              </a:spcBef>
              <a:spcAft>
                <a:spcPts val="0"/>
              </a:spcAft>
              <a:buClrTx/>
              <a:buSzTx/>
              <a:buFontTx/>
              <a:buNone/>
              <a:tabLst/>
              <a:defRPr/>
            </a:pPr>
            <a:r>
              <a:rPr kumimoji="0" lang="en-US" sz="1476" b="0" i="0" u="none" strike="noStrike" kern="1200" cap="none" spc="0" normalizeH="0" baseline="0" noProof="0" dirty="0">
                <a:ln>
                  <a:noFill/>
                </a:ln>
                <a:solidFill>
                  <a:srgbClr val="4B4B4B"/>
                </a:solidFill>
                <a:effectLst/>
                <a:uLnTx/>
                <a:uFillTx/>
                <a:latin typeface="Canva Sans Bold"/>
                <a:ea typeface="+mn-ea"/>
                <a:cs typeface="+mn-cs"/>
              </a:rPr>
              <a:t>Develop a strategic plan to address the gaps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 name="TextBox 51"/>
          <p:cNvSpPr txBox="1"/>
          <p:nvPr/>
        </p:nvSpPr>
        <p:spPr>
          <a:xfrm>
            <a:off x="5072782" y="4951951"/>
            <a:ext cx="5193702" cy="392608"/>
          </a:xfrm>
          <a:prstGeom prst="rect">
            <a:avLst/>
          </a:prstGeom>
        </p:spPr>
        <p:txBody>
          <a:bodyPr lIns="0" tIns="0" rIns="0" bIns="0" rtlCol="0" anchor="t">
            <a:spAutoFit/>
          </a:bodyPr>
          <a:lstStyle/>
          <a:p>
            <a:pPr marL="0" marR="0" lvl="0" indent="0" algn="l" defTabSz="914400" rtl="0" eaLnBrk="1" fontAlgn="auto" latinLnBrk="0" hangingPunct="1">
              <a:lnSpc>
                <a:spcPct val="202455"/>
              </a:lnSpc>
              <a:spcBef>
                <a:spcPts val="0"/>
              </a:spcBef>
              <a:spcAft>
                <a:spcPts val="0"/>
              </a:spcAft>
              <a:buClrTx/>
              <a:buSzTx/>
              <a:buFontTx/>
              <a:buNone/>
              <a:tabLst/>
              <a:defRPr/>
            </a:pPr>
            <a:r>
              <a:rPr kumimoji="0" lang="en-US" sz="1476" b="0" i="0" u="none" strike="noStrike" kern="1200" cap="none" spc="0" normalizeH="0" baseline="0" noProof="0" dirty="0">
                <a:ln>
                  <a:noFill/>
                </a:ln>
                <a:solidFill>
                  <a:srgbClr val="4B4B4B"/>
                </a:solidFill>
                <a:effectLst/>
                <a:uLnTx/>
                <a:uFillTx/>
                <a:latin typeface="Canva Sans Bold"/>
                <a:ea typeface="+mn-ea"/>
                <a:cs typeface="+mn-cs"/>
              </a:rPr>
              <a:t>D</a:t>
            </a:r>
            <a:r>
              <a:rPr kumimoji="0" lang="en-US" sz="1476" b="0" i="0" u="none" strike="noStrike" kern="1200" cap="none" spc="0" normalizeH="0" baseline="0" noProof="0">
                <a:ln>
                  <a:noFill/>
                </a:ln>
                <a:solidFill>
                  <a:srgbClr val="4B4B4B"/>
                </a:solidFill>
                <a:effectLst/>
                <a:uLnTx/>
                <a:uFillTx/>
                <a:latin typeface="Canva Sans Bold"/>
                <a:ea typeface="+mn-ea"/>
                <a:cs typeface="+mn-cs"/>
              </a:rPr>
              <a:t>evelop </a:t>
            </a:r>
            <a:r>
              <a:rPr kumimoji="0" lang="en-US" sz="1476" b="0" i="0" u="none" strike="noStrike" kern="1200" cap="none" spc="0" normalizeH="0" baseline="0" noProof="0" dirty="0">
                <a:ln>
                  <a:noFill/>
                </a:ln>
                <a:solidFill>
                  <a:srgbClr val="4B4B4B"/>
                </a:solidFill>
                <a:effectLst/>
                <a:uLnTx/>
                <a:uFillTx/>
                <a:latin typeface="Canva Sans Bold"/>
                <a:ea typeface="+mn-ea"/>
                <a:cs typeface="+mn-cs"/>
              </a:rPr>
              <a:t>and test preliminary machine learning models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 name="TextBox 52"/>
          <p:cNvSpPr txBox="1"/>
          <p:nvPr/>
        </p:nvSpPr>
        <p:spPr>
          <a:xfrm>
            <a:off x="4641814" y="5367065"/>
            <a:ext cx="5704856" cy="392608"/>
          </a:xfrm>
          <a:prstGeom prst="rect">
            <a:avLst/>
          </a:prstGeom>
        </p:spPr>
        <p:txBody>
          <a:bodyPr lIns="0" tIns="0" rIns="0" bIns="0" rtlCol="0" anchor="t">
            <a:spAutoFit/>
          </a:bodyPr>
          <a:lstStyle/>
          <a:p>
            <a:pPr marL="0" marR="0" lvl="0" indent="0" algn="l" defTabSz="914400" rtl="0" eaLnBrk="1" fontAlgn="auto" latinLnBrk="0" hangingPunct="1">
              <a:lnSpc>
                <a:spcPct val="202455"/>
              </a:lnSpc>
              <a:spcBef>
                <a:spcPts val="0"/>
              </a:spcBef>
              <a:spcAft>
                <a:spcPts val="0"/>
              </a:spcAft>
              <a:buClrTx/>
              <a:buSzTx/>
              <a:buFontTx/>
              <a:buNone/>
              <a:tabLst/>
              <a:defRPr/>
            </a:pPr>
            <a:r>
              <a:rPr kumimoji="0" lang="en-US" sz="1476" b="0" i="0" u="none" strike="noStrike" kern="1200" cap="none" spc="0" normalizeH="0" baseline="0" noProof="0">
                <a:ln>
                  <a:noFill/>
                </a:ln>
                <a:solidFill>
                  <a:srgbClr val="4B4B4B"/>
                </a:solidFill>
                <a:effectLst/>
                <a:uLnTx/>
                <a:uFillTx/>
                <a:latin typeface="Canva Sans Bold"/>
                <a:ea typeface="+mn-ea"/>
                <a:cs typeface="+mn-cs"/>
              </a:rPr>
              <a:t>Assist in Habitat Monitoring Program development as needed</a:t>
            </a: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53"/>
          <p:cNvSpPr/>
          <p:nvPr/>
        </p:nvSpPr>
        <p:spPr>
          <a:xfrm>
            <a:off x="458812" y="814482"/>
            <a:ext cx="962790" cy="987477"/>
          </a:xfrm>
          <a:custGeom>
            <a:avLst/>
            <a:gdLst/>
            <a:ahLst/>
            <a:cxnLst/>
            <a:rect l="l" t="t" r="r" b="b"/>
            <a:pathLst>
              <a:path w="1444185" h="1481215">
                <a:moveTo>
                  <a:pt x="0" y="0"/>
                </a:moveTo>
                <a:lnTo>
                  <a:pt x="1444184" y="0"/>
                </a:lnTo>
                <a:lnTo>
                  <a:pt x="1444184" y="1481215"/>
                </a:lnTo>
                <a:lnTo>
                  <a:pt x="0" y="1481215"/>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TextBox 54"/>
          <p:cNvSpPr txBox="1"/>
          <p:nvPr/>
        </p:nvSpPr>
        <p:spPr>
          <a:xfrm>
            <a:off x="3596429" y="885950"/>
            <a:ext cx="6816625" cy="551946"/>
          </a:xfrm>
          <a:prstGeom prst="rect">
            <a:avLst/>
          </a:prstGeom>
        </p:spPr>
        <p:txBody>
          <a:bodyPr wrap="square" lIns="0" tIns="0" rIns="0" bIns="0" rtlCol="0" anchor="t">
            <a:spAutoFit/>
          </a:bodyPr>
          <a:lstStyle/>
          <a:p>
            <a:pPr marL="0" marR="0" lvl="0" indent="0" algn="ctr" defTabSz="914400" rtl="0" eaLnBrk="1" fontAlgn="auto" latinLnBrk="0" hangingPunct="1">
              <a:lnSpc>
                <a:spcPct val="203551"/>
              </a:lnSpc>
              <a:spcBef>
                <a:spcPts val="0"/>
              </a:spcBef>
              <a:spcAft>
                <a:spcPts val="0"/>
              </a:spcAft>
              <a:buClrTx/>
              <a:buSzTx/>
              <a:buFontTx/>
              <a:buNone/>
              <a:tabLst/>
              <a:defRPr/>
            </a:pPr>
            <a:r>
              <a:rPr kumimoji="0" lang="en-US" sz="2057" b="0" i="0" u="none" strike="noStrike" kern="1200" cap="none" spc="0" normalizeH="0" baseline="0" noProof="0" dirty="0">
                <a:ln>
                  <a:noFill/>
                </a:ln>
                <a:solidFill>
                  <a:srgbClr val="4B4B4B"/>
                </a:solidFill>
                <a:effectLst/>
                <a:uLnTx/>
                <a:uFillTx/>
                <a:latin typeface="Canva Sans Bold"/>
                <a:ea typeface="+mn-ea"/>
                <a:cs typeface="+mn-cs"/>
              </a:rPr>
              <a:t>Phase I: DATA ASSESSMENT &amp; CONCEPTUAL MODEL</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 name="Freeform 44">
            <a:extLst>
              <a:ext uri="{FF2B5EF4-FFF2-40B4-BE49-F238E27FC236}">
                <a16:creationId xmlns:a16="http://schemas.microsoft.com/office/drawing/2014/main" id="{199BD433-7E27-DD8A-97D7-1E9B07107818}"/>
              </a:ext>
            </a:extLst>
          </p:cNvPr>
          <p:cNvSpPr/>
          <p:nvPr/>
        </p:nvSpPr>
        <p:spPr>
          <a:xfrm>
            <a:off x="8073471" y="6033906"/>
            <a:ext cx="1440975" cy="304406"/>
          </a:xfrm>
          <a:custGeom>
            <a:avLst/>
            <a:gdLst/>
            <a:ahLst/>
            <a:cxnLst/>
            <a:rect l="l" t="t" r="r" b="b"/>
            <a:pathLst>
              <a:path w="2161463" h="456609">
                <a:moveTo>
                  <a:pt x="0" y="0"/>
                </a:moveTo>
                <a:lnTo>
                  <a:pt x="2161463" y="0"/>
                </a:lnTo>
                <a:lnTo>
                  <a:pt x="2161463" y="456609"/>
                </a:lnTo>
                <a:lnTo>
                  <a:pt x="0" y="4566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TextBox 47">
            <a:extLst>
              <a:ext uri="{FF2B5EF4-FFF2-40B4-BE49-F238E27FC236}">
                <a16:creationId xmlns:a16="http://schemas.microsoft.com/office/drawing/2014/main" id="{AE6C03AF-0BC5-6DE7-88EA-A073953E00D1}"/>
              </a:ext>
            </a:extLst>
          </p:cNvPr>
          <p:cNvSpPr txBox="1"/>
          <p:nvPr/>
        </p:nvSpPr>
        <p:spPr>
          <a:xfrm>
            <a:off x="5501631" y="4254074"/>
            <a:ext cx="6516198" cy="728084"/>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77" b="0" i="0" u="none" strike="noStrike" kern="1200" cap="none" spc="0" normalizeH="0" baseline="0" noProof="0" dirty="0">
                <a:ln>
                  <a:noFill/>
                </a:ln>
                <a:solidFill>
                  <a:srgbClr val="4B4B4B"/>
                </a:solidFill>
                <a:effectLst/>
                <a:uLnTx/>
                <a:uFillTx/>
                <a:latin typeface="Canva Sans Bold"/>
                <a:ea typeface="+mn-ea"/>
                <a:cs typeface="+mn-cs"/>
              </a:rPr>
              <a:t>Assess the feasibility of using the satellite information with other data and machine learning to identify vegetation type - and potentially other information of interest</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CWD Brand Colors">
      <a:dk1>
        <a:sysClr val="windowText" lastClr="000000"/>
      </a:dk1>
      <a:lt1>
        <a:sysClr val="window" lastClr="FFFFFF"/>
      </a:lt1>
      <a:dk2>
        <a:srgbClr val="005687"/>
      </a:dk2>
      <a:lt2>
        <a:srgbClr val="E7E6E6"/>
      </a:lt2>
      <a:accent1>
        <a:srgbClr val="005687"/>
      </a:accent1>
      <a:accent2>
        <a:srgbClr val="7BC24D"/>
      </a:accent2>
      <a:accent3>
        <a:srgbClr val="1B9EBC"/>
      </a:accent3>
      <a:accent4>
        <a:srgbClr val="F5A81D"/>
      </a:accent4>
      <a:accent5>
        <a:srgbClr val="AFB0B2"/>
      </a:accent5>
      <a:accent6>
        <a:srgbClr val="DAC554"/>
      </a:accent6>
      <a:hlink>
        <a:srgbClr val="1B9EBC"/>
      </a:hlink>
      <a:folHlink>
        <a:srgbClr val="00BB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CWD 2018_v2">
  <a:themeElements>
    <a:clrScheme name="2018 OCWD colors_v1">
      <a:dk1>
        <a:srgbClr val="0A1723"/>
      </a:dk1>
      <a:lt1>
        <a:srgbClr val="FFFFFF"/>
      </a:lt1>
      <a:dk2>
        <a:srgbClr val="0A1723"/>
      </a:dk2>
      <a:lt2>
        <a:srgbClr val="FFFFFF"/>
      </a:lt2>
      <a:accent1>
        <a:srgbClr val="0099CC"/>
      </a:accent1>
      <a:accent2>
        <a:srgbClr val="A5CE3A"/>
      </a:accent2>
      <a:accent3>
        <a:srgbClr val="FDB913"/>
      </a:accent3>
      <a:accent4>
        <a:srgbClr val="0F4B75"/>
      </a:accent4>
      <a:accent5>
        <a:srgbClr val="AEB0B2"/>
      </a:accent5>
      <a:accent6>
        <a:srgbClr val="06A69C"/>
      </a:accent6>
      <a:hlink>
        <a:srgbClr val="0099CC"/>
      </a:hlink>
      <a:folHlink>
        <a:srgbClr val="A5CE3A"/>
      </a:folHlink>
    </a:clrScheme>
    <a:fontScheme name="2018 PPT fonts">
      <a:majorFont>
        <a:latin typeface="Mont Heavy DEMO"/>
        <a:ea typeface=""/>
        <a:cs typeface=""/>
      </a:majorFont>
      <a:minorFont>
        <a:latin typeface="Mo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CWD 2018_v2" id="{17F42A37-13D3-44ED-8316-249711D4FCED}" vid="{7FA7BC5F-8202-4B87-B74B-A1AED4D8CD8D}"/>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CF6712B5-66D2-4EA5-921C-E3C41FA6B636}"/>
</file>

<file path=customXml/itemProps2.xml><?xml version="1.0" encoding="utf-8"?>
<ds:datastoreItem xmlns:ds="http://schemas.openxmlformats.org/officeDocument/2006/customXml" ds:itemID="{A385D578-3D93-464A-BED7-778471C9D9B0}"/>
</file>

<file path=customXml/itemProps3.xml><?xml version="1.0" encoding="utf-8"?>
<ds:datastoreItem xmlns:ds="http://schemas.openxmlformats.org/officeDocument/2006/customXml" ds:itemID="{CB099194-3B4F-44D1-BA30-53666BC75629}"/>
</file>

<file path=docMetadata/LabelInfo.xml><?xml version="1.0" encoding="utf-8"?>
<clbl:labelList xmlns:clbl="http://schemas.microsoft.com/office/2020/mipLabelMetadata">
  <clbl:label id="{1b493111-28b3-412b-a80d-006fa3bf5258}" enabled="0" method="" siteId="{1b493111-28b3-412b-a80d-006fa3bf5258}" removed="1"/>
</clbl:labelList>
</file>

<file path=docProps/app.xml><?xml version="1.0" encoding="utf-8"?>
<Properties xmlns="http://schemas.openxmlformats.org/officeDocument/2006/extended-properties" xmlns:vt="http://schemas.openxmlformats.org/officeDocument/2006/docPropsVTypes">
  <Template>OCWD 2018_v2</Template>
  <TotalTime>54661</TotalTime>
  <Words>1566</Words>
  <Application>Microsoft Macintosh PowerPoint</Application>
  <PresentationFormat>Widescreen</PresentationFormat>
  <Paragraphs>182</Paragraphs>
  <Slides>15</Slides>
  <Notes>8</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15</vt:i4>
      </vt:variant>
    </vt:vector>
  </HeadingPairs>
  <TitlesOfParts>
    <vt:vector size="35" baseType="lpstr">
      <vt:lpstr>Dynamo Medium</vt:lpstr>
      <vt:lpstr>Aptos</vt:lpstr>
      <vt:lpstr>Mont</vt:lpstr>
      <vt:lpstr>Arial</vt:lpstr>
      <vt:lpstr>Mont Heavy DEMO</vt:lpstr>
      <vt:lpstr>Source Sans Pro</vt:lpstr>
      <vt:lpstr>Century Gothic</vt:lpstr>
      <vt:lpstr>Mont ExtraLight DEMO</vt:lpstr>
      <vt:lpstr>Calibri Light</vt:lpstr>
      <vt:lpstr>Aptos Display</vt:lpstr>
      <vt:lpstr>Canva Sans Bold</vt:lpstr>
      <vt:lpstr>Source Sans Pro Bold</vt:lpstr>
      <vt:lpstr>Calibri</vt:lpstr>
      <vt:lpstr>Wingdings</vt:lpstr>
      <vt:lpstr>Custom Design</vt:lpstr>
      <vt:lpstr>Office Theme</vt:lpstr>
      <vt:lpstr>2_Custom Design</vt:lpstr>
      <vt:lpstr>OCWD 2018_v2</vt:lpstr>
      <vt:lpstr>1_Office Theme</vt:lpstr>
      <vt:lpstr>3_Custom Design</vt:lpstr>
      <vt:lpstr>Prado Digital Twin - Summary</vt:lpstr>
      <vt:lpstr>PowerPoint Presentation</vt:lpstr>
      <vt:lpstr>PowerPoint Presentation</vt:lpstr>
      <vt:lpstr>The Orange County groundwater basin lies at the base of the Santa Ana River Watershed</vt:lpstr>
      <vt:lpstr>Stormwater captured at Prado Dam replenishes the OC groundwater basin  </vt:lpstr>
      <vt:lpstr>OCWD is working with the USACE to use Forecast Informed Reservoir Operations (FIRO) to increase stormwater capture</vt:lpstr>
      <vt:lpstr>Environmental Stewardship That Enables Water Supply and 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FIRO – Past, Present, and Future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ORANGE COUNTY WATER DISTRICT (OCWD)</dc:title>
  <dc:creator>Crossno, Tyler</dc:creator>
  <cp:lastModifiedBy>Van Maanen, Kyla</cp:lastModifiedBy>
  <cp:revision>263</cp:revision>
  <cp:lastPrinted>2024-08-13T15:49:13Z</cp:lastPrinted>
  <dcterms:created xsi:type="dcterms:W3CDTF">2018-06-26T17:02:39Z</dcterms:created>
  <dcterms:modified xsi:type="dcterms:W3CDTF">2025-08-01T15:33:16Z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